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6" r:id="rId2"/>
    <p:sldId id="354" r:id="rId3"/>
    <p:sldId id="337" r:id="rId4"/>
    <p:sldId id="358" r:id="rId5"/>
    <p:sldId id="347" r:id="rId6"/>
    <p:sldId id="355" r:id="rId7"/>
    <p:sldId id="360" r:id="rId8"/>
    <p:sldId id="353" r:id="rId9"/>
    <p:sldId id="361" r:id="rId10"/>
    <p:sldId id="345" r:id="rId11"/>
    <p:sldId id="346" r:id="rId12"/>
    <p:sldId id="343" r:id="rId13"/>
    <p:sldId id="344" r:id="rId14"/>
    <p:sldId id="340" r:id="rId15"/>
    <p:sldId id="341" r:id="rId16"/>
    <p:sldId id="356" r:id="rId17"/>
    <p:sldId id="348" r:id="rId18"/>
    <p:sldId id="363" r:id="rId19"/>
    <p:sldId id="364" r:id="rId20"/>
    <p:sldId id="365" r:id="rId21"/>
    <p:sldId id="366" r:id="rId22"/>
    <p:sldId id="351" r:id="rId23"/>
    <p:sldId id="357" r:id="rId24"/>
    <p:sldId id="350" r:id="rId25"/>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8" d="100"/>
          <a:sy n="78" d="100"/>
        </p:scale>
        <p:origin x="1594" y="6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C0F2D7-EA5B-4425-B5CA-FDFCA3D583D9}" type="datetimeFigureOut">
              <a:rPr lang="lt-LT" smtClean="0"/>
              <a:t>2026-09-24</a:t>
            </a:fld>
            <a:endParaRPr lang="lt-LT"/>
          </a:p>
        </p:txBody>
      </p:sp>
      <p:sp>
        <p:nvSpPr>
          <p:cNvPr id="4" name="Skaidrės vaizdo vietos rezervavimo ženkla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61C83-5988-4519-B99E-E6DA45720A6E}" type="slidenum">
              <a:rPr lang="lt-LT" smtClean="0"/>
              <a:t>‹#›</a:t>
            </a:fld>
            <a:endParaRPr lang="lt-LT"/>
          </a:p>
        </p:txBody>
      </p:sp>
    </p:spTree>
    <p:extLst>
      <p:ext uri="{BB962C8B-B14F-4D97-AF65-F5344CB8AC3E}">
        <p14:creationId xmlns:p14="http://schemas.microsoft.com/office/powerpoint/2010/main" val="3477797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6401A-D514-8750-E209-DF702C1A7A75}"/>
            </a:ext>
          </a:extLst>
        </p:cNvPr>
        <p:cNvGrpSpPr/>
        <p:nvPr/>
      </p:nvGrpSpPr>
      <p:grpSpPr>
        <a:xfrm>
          <a:off x="0" y="0"/>
          <a:ext cx="0" cy="0"/>
          <a:chOff x="0" y="0"/>
          <a:chExt cx="0" cy="0"/>
        </a:xfrm>
      </p:grpSpPr>
      <p:sp>
        <p:nvSpPr>
          <p:cNvPr id="2" name="Skaidrės vaizdo vietos rezervavimo ženklas 1">
            <a:extLst>
              <a:ext uri="{FF2B5EF4-FFF2-40B4-BE49-F238E27FC236}">
                <a16:creationId xmlns:a16="http://schemas.microsoft.com/office/drawing/2014/main" id="{8AD04001-E93A-398A-791D-CF984A7456B6}"/>
              </a:ext>
            </a:extLst>
          </p:cNvPr>
          <p:cNvSpPr>
            <a:spLocks noGrp="1" noRot="1" noChangeAspect="1"/>
          </p:cNvSpPr>
          <p:nvPr>
            <p:ph type="sldImg"/>
          </p:nvPr>
        </p:nvSpPr>
        <p:spPr/>
      </p:sp>
      <p:sp>
        <p:nvSpPr>
          <p:cNvPr id="3" name="Pastabų vietos rezervavimo ženklas 2">
            <a:extLst>
              <a:ext uri="{FF2B5EF4-FFF2-40B4-BE49-F238E27FC236}">
                <a16:creationId xmlns:a16="http://schemas.microsoft.com/office/drawing/2014/main" id="{53357AB1-5B6C-5C6F-1E40-9CCDE287B22C}"/>
              </a:ext>
            </a:extLst>
          </p:cNvPr>
          <p:cNvSpPr>
            <a:spLocks noGrp="1"/>
          </p:cNvSpPr>
          <p:nvPr>
            <p:ph type="body" idx="1"/>
          </p:nvPr>
        </p:nvSpPr>
        <p:spPr/>
        <p:txBody>
          <a:bodyPr/>
          <a:lstStyle/>
          <a:p>
            <a:endParaRPr lang="lt-LT" dirty="0"/>
          </a:p>
        </p:txBody>
      </p:sp>
      <p:sp>
        <p:nvSpPr>
          <p:cNvPr id="4" name="Skaidrės numerio vietos rezervavimo ženklas 3">
            <a:extLst>
              <a:ext uri="{FF2B5EF4-FFF2-40B4-BE49-F238E27FC236}">
                <a16:creationId xmlns:a16="http://schemas.microsoft.com/office/drawing/2014/main" id="{851E596A-1D0B-C50E-A430-6FBCC29992B0}"/>
              </a:ext>
            </a:extLst>
          </p:cNvPr>
          <p:cNvSpPr>
            <a:spLocks noGrp="1"/>
          </p:cNvSpPr>
          <p:nvPr>
            <p:ph type="sldNum" sz="quarter" idx="5"/>
          </p:nvPr>
        </p:nvSpPr>
        <p:spPr/>
        <p:txBody>
          <a:bodyPr/>
          <a:lstStyle/>
          <a:p>
            <a:fld id="{7A861C83-5988-4519-B99E-E6DA45720A6E}" type="slidenum">
              <a:rPr lang="lt-LT" smtClean="0"/>
              <a:t>7</a:t>
            </a:fld>
            <a:endParaRPr lang="lt-LT"/>
          </a:p>
        </p:txBody>
      </p:sp>
    </p:spTree>
    <p:extLst>
      <p:ext uri="{BB962C8B-B14F-4D97-AF65-F5344CB8AC3E}">
        <p14:creationId xmlns:p14="http://schemas.microsoft.com/office/powerpoint/2010/main" val="26519642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7A861C83-5988-4519-B99E-E6DA45720A6E}" type="slidenum">
              <a:rPr lang="lt-LT" smtClean="0"/>
              <a:t>12</a:t>
            </a:fld>
            <a:endParaRPr lang="lt-LT"/>
          </a:p>
        </p:txBody>
      </p:sp>
    </p:spTree>
    <p:extLst>
      <p:ext uri="{BB962C8B-B14F-4D97-AF65-F5344CB8AC3E}">
        <p14:creationId xmlns:p14="http://schemas.microsoft.com/office/powerpoint/2010/main" val="28842545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lt-LT"/>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509095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166961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lt-L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21004BE-438C-4F71-AA90-FCB8E3CAF171}" type="datetimeFigureOut">
              <a:rPr lang="lt-LT" smtClean="0"/>
              <a:t>2026-09-24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713726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p:cNvSpPr>
            <a:spLocks noGrp="1"/>
          </p:cNvSpPr>
          <p:nvPr>
            <p:ph type="dt" sz="half" idx="10"/>
          </p:nvPr>
        </p:nvSpPr>
        <p:spPr/>
        <p:txBody>
          <a:bodyPr/>
          <a:lstStyle/>
          <a:p>
            <a:fld id="{321004BE-438C-4F71-AA90-FCB8E3CAF171}" type="datetimeFigureOut">
              <a:rPr lang="lt-LT" smtClean="0"/>
              <a:t>2026-09-24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581641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lt-L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p:cNvSpPr>
            <a:spLocks noGrp="1"/>
          </p:cNvSpPr>
          <p:nvPr>
            <p:ph type="dt" sz="half" idx="10"/>
          </p:nvPr>
        </p:nvSpPr>
        <p:spPr/>
        <p:txBody>
          <a:bodyPr/>
          <a:lstStyle/>
          <a:p>
            <a:fld id="{321004BE-438C-4F71-AA90-FCB8E3CAF171}" type="datetimeFigureOut">
              <a:rPr lang="lt-LT" smtClean="0"/>
              <a:t>2026-09-24</a:t>
            </a:fld>
            <a:endParaRPr lang="lt-LT"/>
          </a:p>
        </p:txBody>
      </p:sp>
      <p:sp>
        <p:nvSpPr>
          <p:cNvPr id="8" name="Footer Placeholder 7"/>
          <p:cNvSpPr>
            <a:spLocks noGrp="1"/>
          </p:cNvSpPr>
          <p:nvPr>
            <p:ph type="ftr" sz="quarter" idx="11"/>
          </p:nvPr>
        </p:nvSpPr>
        <p:spPr/>
        <p:txBody>
          <a:bodyPr/>
          <a:lstStyle/>
          <a:p>
            <a:endParaRPr lang="lt-LT"/>
          </a:p>
        </p:txBody>
      </p:sp>
      <p:sp>
        <p:nvSpPr>
          <p:cNvPr id="9" name="Slide Number Placeholder 8"/>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4718490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Date Placeholder 2"/>
          <p:cNvSpPr>
            <a:spLocks noGrp="1"/>
          </p:cNvSpPr>
          <p:nvPr>
            <p:ph type="dt" sz="half" idx="10"/>
          </p:nvPr>
        </p:nvSpPr>
        <p:spPr/>
        <p:txBody>
          <a:bodyPr/>
          <a:lstStyle/>
          <a:p>
            <a:fld id="{321004BE-438C-4F71-AA90-FCB8E3CAF171}" type="datetimeFigureOut">
              <a:rPr lang="lt-LT" smtClean="0"/>
              <a:t>2026-09-24</a:t>
            </a:fld>
            <a:endParaRPr lang="lt-LT"/>
          </a:p>
        </p:txBody>
      </p:sp>
      <p:sp>
        <p:nvSpPr>
          <p:cNvPr id="4" name="Footer Placeholder 3"/>
          <p:cNvSpPr>
            <a:spLocks noGrp="1"/>
          </p:cNvSpPr>
          <p:nvPr>
            <p:ph type="ftr" sz="quarter" idx="11"/>
          </p:nvPr>
        </p:nvSpPr>
        <p:spPr/>
        <p:txBody>
          <a:bodyPr/>
          <a:lstStyle/>
          <a:p>
            <a:endParaRPr lang="lt-LT"/>
          </a:p>
        </p:txBody>
      </p:sp>
      <p:sp>
        <p:nvSpPr>
          <p:cNvPr id="5" name="Slide Number Placeholder 4"/>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111173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1004BE-438C-4F71-AA90-FCB8E3CAF171}" type="datetimeFigureOut">
              <a:rPr lang="lt-LT" smtClean="0"/>
              <a:t>2026-09-24</a:t>
            </a:fld>
            <a:endParaRPr lang="lt-LT"/>
          </a:p>
        </p:txBody>
      </p:sp>
      <p:sp>
        <p:nvSpPr>
          <p:cNvPr id="3" name="Footer Placeholder 2"/>
          <p:cNvSpPr>
            <a:spLocks noGrp="1"/>
          </p:cNvSpPr>
          <p:nvPr>
            <p:ph type="ftr" sz="quarter" idx="11"/>
          </p:nvPr>
        </p:nvSpPr>
        <p:spPr/>
        <p:txBody>
          <a:bodyPr/>
          <a:lstStyle/>
          <a:p>
            <a:endParaRPr lang="lt-LT"/>
          </a:p>
        </p:txBody>
      </p:sp>
      <p:sp>
        <p:nvSpPr>
          <p:cNvPr id="4" name="Slide Number Placeholder 3"/>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2868120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lt-L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1004BE-438C-4F71-AA90-FCB8E3CAF171}" type="datetimeFigureOut">
              <a:rPr lang="lt-LT" smtClean="0"/>
              <a:t>2026-09-24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37197813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lt-L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21004BE-438C-4F71-AA90-FCB8E3CAF171}" type="datetimeFigureOut">
              <a:rPr lang="lt-LT" smtClean="0"/>
              <a:t>2026-09-24</a:t>
            </a:fld>
            <a:endParaRPr lang="lt-LT"/>
          </a:p>
        </p:txBody>
      </p:sp>
      <p:sp>
        <p:nvSpPr>
          <p:cNvPr id="6" name="Footer Placeholder 5"/>
          <p:cNvSpPr>
            <a:spLocks noGrp="1"/>
          </p:cNvSpPr>
          <p:nvPr>
            <p:ph type="ftr" sz="quarter" idx="11"/>
          </p:nvPr>
        </p:nvSpPr>
        <p:spPr/>
        <p:txBody>
          <a:bodyPr/>
          <a:lstStyle/>
          <a:p>
            <a:endParaRPr lang="lt-LT"/>
          </a:p>
        </p:txBody>
      </p:sp>
      <p:sp>
        <p:nvSpPr>
          <p:cNvPr id="7" name="Slide Number Placeholder 6"/>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1220841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6121866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lt-LT"/>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10"/>
          </p:nvPr>
        </p:nvSpPr>
        <p:spPr/>
        <p:txBody>
          <a:bodyPr/>
          <a:lstStyle/>
          <a:p>
            <a:fld id="{321004BE-438C-4F71-AA90-FCB8E3CAF171}" type="datetimeFigureOut">
              <a:rPr lang="lt-LT" smtClean="0"/>
              <a:t>2026-09-24</a:t>
            </a:fld>
            <a:endParaRPr lang="lt-LT"/>
          </a:p>
        </p:txBody>
      </p:sp>
      <p:sp>
        <p:nvSpPr>
          <p:cNvPr id="5" name="Footer Placeholder 4"/>
          <p:cNvSpPr>
            <a:spLocks noGrp="1"/>
          </p:cNvSpPr>
          <p:nvPr>
            <p:ph type="ftr" sz="quarter" idx="11"/>
          </p:nvPr>
        </p:nvSpPr>
        <p:spPr/>
        <p:txBody>
          <a:bodyPr/>
          <a:lstStyle/>
          <a:p>
            <a:endParaRPr lang="lt-LT"/>
          </a:p>
        </p:txBody>
      </p:sp>
      <p:sp>
        <p:nvSpPr>
          <p:cNvPr id="6" name="Slide Number Placeholder 5"/>
          <p:cNvSpPr>
            <a:spLocks noGrp="1"/>
          </p:cNvSpPr>
          <p:nvPr>
            <p:ph type="sldNum" sz="quarter" idx="12"/>
          </p:nvPr>
        </p:nvSpPr>
        <p:spPr/>
        <p:txBody>
          <a:bodyPr/>
          <a:lstStyle/>
          <a:p>
            <a:fld id="{B120056E-8ADE-4382-931E-9A5B576A5294}" type="slidenum">
              <a:rPr lang="lt-LT" smtClean="0"/>
              <a:t>‹#›</a:t>
            </a:fld>
            <a:endParaRPr lang="lt-LT"/>
          </a:p>
        </p:txBody>
      </p:sp>
    </p:spTree>
    <p:extLst>
      <p:ext uri="{BB962C8B-B14F-4D97-AF65-F5344CB8AC3E}">
        <p14:creationId xmlns:p14="http://schemas.microsoft.com/office/powerpoint/2010/main" val="25170581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1004BE-438C-4F71-AA90-FCB8E3CAF171}" type="datetimeFigureOut">
              <a:rPr lang="lt-LT" smtClean="0"/>
              <a:t>2026-09-24</a:t>
            </a:fld>
            <a:endParaRPr lang="lt-LT"/>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20056E-8ADE-4382-931E-9A5B576A5294}" type="slidenum">
              <a:rPr lang="lt-LT" smtClean="0"/>
              <a:t>‹#›</a:t>
            </a:fld>
            <a:endParaRPr lang="lt-LT"/>
          </a:p>
        </p:txBody>
      </p:sp>
    </p:spTree>
    <p:extLst>
      <p:ext uri="{BB962C8B-B14F-4D97-AF65-F5344CB8AC3E}">
        <p14:creationId xmlns:p14="http://schemas.microsoft.com/office/powerpoint/2010/main" val="15014769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eg"/><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8.jpg"/></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jpeg"/><Relationship Id="rId4" Type="http://schemas.openxmlformats.org/officeDocument/2006/relationships/image" Target="../media/image12.jpeg"/></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 Id="rId4" Type="http://schemas.openxmlformats.org/officeDocument/2006/relationships/image" Target="../media/image2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0" name="Rectangle 29">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p:cNvSpPr>
            <a:spLocks noGrp="1"/>
          </p:cNvSpPr>
          <p:nvPr>
            <p:ph type="ctrTitle"/>
          </p:nvPr>
        </p:nvSpPr>
        <p:spPr>
          <a:xfrm>
            <a:off x="827584" y="798703"/>
            <a:ext cx="7560840" cy="3782425"/>
          </a:xfrm>
        </p:spPr>
        <p:txBody>
          <a:bodyPr anchor="b">
            <a:normAutofit/>
          </a:bodyPr>
          <a:lstStyle/>
          <a:p>
            <a:pPr>
              <a:lnSpc>
                <a:spcPct val="90000"/>
              </a:lnSpc>
            </a:pPr>
            <a:r>
              <a:rPr lang="lt-LT" sz="1800" dirty="0"/>
              <a:t>Nuotolinis seminaras</a:t>
            </a:r>
            <a:br>
              <a:rPr lang="lt-LT" sz="1800" b="1" dirty="0"/>
            </a:br>
            <a:br>
              <a:rPr lang="lt-LT" sz="1800" b="1" dirty="0"/>
            </a:br>
            <a:r>
              <a:rPr lang="lt-LT" sz="1800" b="1" dirty="0"/>
              <a:t>Pasirengimas 9-ajai Lietuvos mokinių etninės kultūros olimpiadai: kalendorinių papročių ir liaudies kūrybos pažinimas</a:t>
            </a:r>
            <a:br>
              <a:rPr lang="lt-LT" sz="1800" dirty="0"/>
            </a:br>
            <a:br>
              <a:rPr lang="lt-LT" sz="1800" dirty="0"/>
            </a:br>
            <a:r>
              <a:rPr lang="lt-LT" sz="1800" dirty="0"/>
              <a:t>2026 m. rugsėjo 23–24 d.</a:t>
            </a:r>
            <a:br>
              <a:rPr lang="lt-LT" sz="1800" dirty="0"/>
            </a:br>
            <a:br>
              <a:rPr lang="lt-LT" sz="1800" dirty="0">
                <a:latin typeface="Arial" charset="0"/>
              </a:rPr>
            </a:br>
            <a:br>
              <a:rPr lang="lt-LT" sz="1800" dirty="0">
                <a:effectLst>
                  <a:outerShdw blurRad="38100" dist="38100" dir="2700000" algn="tl">
                    <a:srgbClr val="000000"/>
                  </a:outerShdw>
                </a:effectLst>
                <a:latin typeface="Arial" charset="0"/>
              </a:rPr>
            </a:br>
            <a:r>
              <a:rPr lang="lt-LT" sz="3200" b="1" dirty="0">
                <a:solidFill>
                  <a:schemeClr val="accent5">
                    <a:lumMod val="75000"/>
                  </a:schemeClr>
                </a:solidFill>
                <a:effectLst>
                  <a:outerShdw blurRad="38100" dist="38100" dir="2700000" algn="tl">
                    <a:srgbClr val="000000">
                      <a:alpha val="43137"/>
                    </a:srgbClr>
                  </a:outerShdw>
                </a:effectLst>
              </a:rPr>
              <a:t>Etninės kultūros olimpiados antros užduoties (etnokultūrinės veiklos ir raiškos pristatymo) vertinimo kriterijai</a:t>
            </a:r>
          </a:p>
        </p:txBody>
      </p:sp>
      <p:sp>
        <p:nvSpPr>
          <p:cNvPr id="3" name="Subtitle 2"/>
          <p:cNvSpPr>
            <a:spLocks noGrp="1"/>
          </p:cNvSpPr>
          <p:nvPr>
            <p:ph type="subTitle" idx="1"/>
          </p:nvPr>
        </p:nvSpPr>
        <p:spPr>
          <a:xfrm>
            <a:off x="652611" y="5085184"/>
            <a:ext cx="3915888" cy="979716"/>
          </a:xfrm>
        </p:spPr>
        <p:txBody>
          <a:bodyPr anchor="t">
            <a:normAutofit/>
          </a:bodyPr>
          <a:lstStyle/>
          <a:p>
            <a:pPr>
              <a:lnSpc>
                <a:spcPct val="90000"/>
              </a:lnSpc>
            </a:pPr>
            <a:r>
              <a:rPr lang="lt-LT" sz="2000" b="1" dirty="0"/>
              <a:t>Doc. dr. Dalia </a:t>
            </a:r>
            <a:r>
              <a:rPr lang="lt-LT" sz="2000" b="1" cap="all" dirty="0"/>
              <a:t>Urbanavičienė</a:t>
            </a:r>
          </a:p>
          <a:p>
            <a:pPr>
              <a:lnSpc>
                <a:spcPct val="90000"/>
              </a:lnSpc>
            </a:pPr>
            <a:r>
              <a:rPr lang="lt-LT" sz="2000" i="1" dirty="0"/>
              <a:t>Etninės kultūros globos taryba</a:t>
            </a:r>
          </a:p>
          <a:p>
            <a:pPr>
              <a:lnSpc>
                <a:spcPct val="90000"/>
              </a:lnSpc>
            </a:pPr>
            <a:endParaRPr lang="lt-LT" dirty="0"/>
          </a:p>
        </p:txBody>
      </p:sp>
      <p:sp>
        <p:nvSpPr>
          <p:cNvPr id="32" name="Freeform: Shape 31">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53044" y="0"/>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25502" y="1"/>
            <a:ext cx="866356"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35">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024194" y="2916245"/>
            <a:ext cx="119806"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37">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1330" y="5717906"/>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85633" y="6258756"/>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2" name="Freeform: Shape 41">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82865" y="5835650"/>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3309832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60E78-C2D1-1C0F-8F49-7A48255CBCC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8873D23-2DCF-4B31-A009-95721C06E8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13EF075-D4EF-4929-ADBC-91B27DA199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grpSp>
        <p:nvGrpSpPr>
          <p:cNvPr id="12" name="Group 11">
            <a:extLst>
              <a:ext uri="{FF2B5EF4-FFF2-40B4-BE49-F238E27FC236}">
                <a16:creationId xmlns:a16="http://schemas.microsoft.com/office/drawing/2014/main" id="{DAA26DFA-AAB2-4973-9C17-16D587C7B19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6397" y="508838"/>
            <a:ext cx="3913467" cy="6239661"/>
            <a:chOff x="-19221" y="251144"/>
            <a:chExt cx="5217958" cy="6239661"/>
          </a:xfrm>
        </p:grpSpPr>
        <p:sp>
          <p:nvSpPr>
            <p:cNvPr id="13" name="Freeform: Shape 12">
              <a:extLst>
                <a:ext uri="{FF2B5EF4-FFF2-40B4-BE49-F238E27FC236}">
                  <a16:creationId xmlns:a16="http://schemas.microsoft.com/office/drawing/2014/main" id="{3F407F11-7321-4BF6-8536-CCE8E34245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251144"/>
              <a:ext cx="5187198" cy="6239661"/>
            </a:xfrm>
            <a:custGeom>
              <a:avLst/>
              <a:gdLst>
                <a:gd name="connsiteX0" fmla="*/ 2011811 w 5187198"/>
                <a:gd name="connsiteY0" fmla="*/ 4 h 6239661"/>
                <a:gd name="connsiteX1" fmla="*/ 2617011 w 5187198"/>
                <a:gd name="connsiteY1" fmla="*/ 70590 h 6239661"/>
                <a:gd name="connsiteX2" fmla="*/ 2690321 w 5187198"/>
                <a:gd name="connsiteY2" fmla="*/ 88146 h 6239661"/>
                <a:gd name="connsiteX3" fmla="*/ 2726863 w 5187198"/>
                <a:gd name="connsiteY3" fmla="*/ 97127 h 6239661"/>
                <a:gd name="connsiteX4" fmla="*/ 2762951 w 5187198"/>
                <a:gd name="connsiteY4" fmla="*/ 107375 h 6239661"/>
                <a:gd name="connsiteX5" fmla="*/ 2834843 w 5187198"/>
                <a:gd name="connsiteY5" fmla="*/ 128493 h 6239661"/>
                <a:gd name="connsiteX6" fmla="*/ 2906574 w 5187198"/>
                <a:gd name="connsiteY6" fmla="*/ 151076 h 6239661"/>
                <a:gd name="connsiteX7" fmla="*/ 3049504 w 5187198"/>
                <a:gd name="connsiteY7" fmla="*/ 202124 h 6239661"/>
                <a:gd name="connsiteX8" fmla="*/ 3189518 w 5187198"/>
                <a:gd name="connsiteY8" fmla="*/ 260159 h 6239661"/>
                <a:gd name="connsiteX9" fmla="*/ 3326048 w 5187198"/>
                <a:gd name="connsiteY9" fmla="*/ 325143 h 6239661"/>
                <a:gd name="connsiteX10" fmla="*/ 3459166 w 5187198"/>
                <a:gd name="connsiteY10" fmla="*/ 395936 h 6239661"/>
                <a:gd name="connsiteX11" fmla="*/ 3588578 w 5187198"/>
                <a:gd name="connsiteY11" fmla="*/ 472343 h 6239661"/>
                <a:gd name="connsiteX12" fmla="*/ 3651864 w 5187198"/>
                <a:gd name="connsiteY12" fmla="*/ 512600 h 6239661"/>
                <a:gd name="connsiteX13" fmla="*/ 3714514 w 5187198"/>
                <a:gd name="connsiteY13" fmla="*/ 553499 h 6239661"/>
                <a:gd name="connsiteX14" fmla="*/ 4181221 w 5187198"/>
                <a:gd name="connsiteY14" fmla="*/ 922912 h 6239661"/>
                <a:gd name="connsiteX15" fmla="*/ 4582963 w 5187198"/>
                <a:gd name="connsiteY15" fmla="*/ 1358264 h 6239661"/>
                <a:gd name="connsiteX16" fmla="*/ 4670721 w 5187198"/>
                <a:gd name="connsiteY16" fmla="*/ 1477644 h 6239661"/>
                <a:gd name="connsiteX17" fmla="*/ 4752378 w 5187198"/>
                <a:gd name="connsiteY17" fmla="*/ 1601187 h 6239661"/>
                <a:gd name="connsiteX18" fmla="*/ 4772168 w 5187198"/>
                <a:gd name="connsiteY18" fmla="*/ 1632456 h 6239661"/>
                <a:gd name="connsiteX19" fmla="*/ 4782117 w 5187198"/>
                <a:gd name="connsiteY19" fmla="*/ 1648104 h 6239661"/>
                <a:gd name="connsiteX20" fmla="*/ 4791381 w 5187198"/>
                <a:gd name="connsiteY20" fmla="*/ 1664150 h 6239661"/>
                <a:gd name="connsiteX21" fmla="*/ 4828190 w 5187198"/>
                <a:gd name="connsiteY21" fmla="*/ 1728379 h 6239661"/>
                <a:gd name="connsiteX22" fmla="*/ 4864832 w 5187198"/>
                <a:gd name="connsiteY22" fmla="*/ 1792796 h 6239661"/>
                <a:gd name="connsiteX23" fmla="*/ 4899201 w 5187198"/>
                <a:gd name="connsiteY23" fmla="*/ 1858342 h 6239661"/>
                <a:gd name="connsiteX24" fmla="*/ 4933266 w 5187198"/>
                <a:gd name="connsiteY24" fmla="*/ 1924155 h 6239661"/>
                <a:gd name="connsiteX25" fmla="*/ 4964403 w 5187198"/>
                <a:gd name="connsiteY25" fmla="*/ 1991384 h 6239661"/>
                <a:gd name="connsiteX26" fmla="*/ 4995019 w 5187198"/>
                <a:gd name="connsiteY26" fmla="*/ 2058823 h 6239661"/>
                <a:gd name="connsiteX27" fmla="*/ 5021999 w 5187198"/>
                <a:gd name="connsiteY27" fmla="*/ 2127723 h 6239661"/>
                <a:gd name="connsiteX28" fmla="*/ 5048321 w 5187198"/>
                <a:gd name="connsiteY28" fmla="*/ 2196908 h 6239661"/>
                <a:gd name="connsiteX29" fmla="*/ 5070546 w 5187198"/>
                <a:gd name="connsiteY29" fmla="*/ 2267547 h 6239661"/>
                <a:gd name="connsiteX30" fmla="*/ 5092171 w 5187198"/>
                <a:gd name="connsiteY30" fmla="*/ 2338256 h 6239661"/>
                <a:gd name="connsiteX31" fmla="*/ 5110305 w 5187198"/>
                <a:gd name="connsiteY31" fmla="*/ 2409886 h 6239661"/>
                <a:gd name="connsiteX32" fmla="*/ 5186393 w 5187198"/>
                <a:gd name="connsiteY32" fmla="*/ 2992022 h 6239661"/>
                <a:gd name="connsiteX33" fmla="*/ 5149045 w 5187198"/>
                <a:gd name="connsiteY33" fmla="*/ 3571816 h 6239661"/>
                <a:gd name="connsiteX34" fmla="*/ 5126572 w 5187198"/>
                <a:gd name="connsiteY34" fmla="*/ 3714520 h 6239661"/>
                <a:gd name="connsiteX35" fmla="*/ 5099067 w 5187198"/>
                <a:gd name="connsiteY35" fmla="*/ 3856108 h 6239661"/>
                <a:gd name="connsiteX36" fmla="*/ 5095699 w 5187198"/>
                <a:gd name="connsiteY36" fmla="*/ 3873868 h 6239661"/>
                <a:gd name="connsiteX37" fmla="*/ 5091573 w 5187198"/>
                <a:gd name="connsiteY37" fmla="*/ 3891426 h 6239661"/>
                <a:gd name="connsiteX38" fmla="*/ 5083324 w 5187198"/>
                <a:gd name="connsiteY38" fmla="*/ 3926541 h 6239661"/>
                <a:gd name="connsiteX39" fmla="*/ 5067256 w 5187198"/>
                <a:gd name="connsiteY39" fmla="*/ 3996889 h 6239661"/>
                <a:gd name="connsiteX40" fmla="*/ 5059194 w 5187198"/>
                <a:gd name="connsiteY40" fmla="*/ 4032171 h 6239661"/>
                <a:gd name="connsiteX41" fmla="*/ 5049522 w 5187198"/>
                <a:gd name="connsiteY41" fmla="*/ 4067833 h 6239661"/>
                <a:gd name="connsiteX42" fmla="*/ 5040067 w 5187198"/>
                <a:gd name="connsiteY42" fmla="*/ 4103553 h 6239661"/>
                <a:gd name="connsiteX43" fmla="*/ 5028960 w 5187198"/>
                <a:gd name="connsiteY43" fmla="*/ 4138946 h 6239661"/>
                <a:gd name="connsiteX44" fmla="*/ 4917351 w 5187198"/>
                <a:gd name="connsiteY44" fmla="*/ 4417041 h 6239661"/>
                <a:gd name="connsiteX45" fmla="*/ 4756163 w 5187198"/>
                <a:gd name="connsiteY45" fmla="*/ 4676402 h 6239661"/>
                <a:gd name="connsiteX46" fmla="*/ 4322493 w 5187198"/>
                <a:gd name="connsiteY46" fmla="*/ 5105604 h 6239661"/>
                <a:gd name="connsiteX47" fmla="*/ 3840510 w 5187198"/>
                <a:gd name="connsiteY47" fmla="*/ 5429590 h 6239661"/>
                <a:gd name="connsiteX48" fmla="*/ 3606447 w 5187198"/>
                <a:gd name="connsiteY48" fmla="*/ 5572862 h 6239661"/>
                <a:gd name="connsiteX49" fmla="*/ 3488814 w 5187198"/>
                <a:gd name="connsiteY49" fmla="*/ 5647178 h 6239661"/>
                <a:gd name="connsiteX50" fmla="*/ 3365864 w 5187198"/>
                <a:gd name="connsiteY50" fmla="*/ 5722735 h 6239661"/>
                <a:gd name="connsiteX51" fmla="*/ 2839486 w 5187198"/>
                <a:gd name="connsiteY51" fmla="*/ 5999120 h 6239661"/>
                <a:gd name="connsiteX52" fmla="*/ 2242423 w 5187198"/>
                <a:gd name="connsiteY52" fmla="*/ 6192346 h 6239661"/>
                <a:gd name="connsiteX53" fmla="*/ 1589380 w 5187198"/>
                <a:gd name="connsiteY53" fmla="*/ 6230657 h 6239661"/>
                <a:gd name="connsiteX54" fmla="*/ 1548244 w 5187198"/>
                <a:gd name="connsiteY54" fmla="*/ 6226706 h 6239661"/>
                <a:gd name="connsiteX55" fmla="*/ 1507348 w 5187198"/>
                <a:gd name="connsiteY55" fmla="*/ 6221428 h 6239661"/>
                <a:gd name="connsiteX56" fmla="*/ 1466401 w 5187198"/>
                <a:gd name="connsiteY56" fmla="*/ 6215904 h 6239661"/>
                <a:gd name="connsiteX57" fmla="*/ 1425773 w 5187198"/>
                <a:gd name="connsiteY57" fmla="*/ 6209191 h 6239661"/>
                <a:gd name="connsiteX58" fmla="*/ 1344960 w 5187198"/>
                <a:gd name="connsiteY58" fmla="*/ 6193681 h 6239661"/>
                <a:gd name="connsiteX59" fmla="*/ 1265007 w 5187198"/>
                <a:gd name="connsiteY59" fmla="*/ 6175388 h 6239661"/>
                <a:gd name="connsiteX60" fmla="*/ 1225415 w 5187198"/>
                <a:gd name="connsiteY60" fmla="*/ 6165243 h 6239661"/>
                <a:gd name="connsiteX61" fmla="*/ 1186567 w 5187198"/>
                <a:gd name="connsiteY61" fmla="*/ 6154486 h 6239661"/>
                <a:gd name="connsiteX62" fmla="*/ 1111158 w 5187198"/>
                <a:gd name="connsiteY62" fmla="*/ 6130918 h 6239661"/>
                <a:gd name="connsiteX63" fmla="*/ 1035915 w 5187198"/>
                <a:gd name="connsiteY63" fmla="*/ 6107163 h 6239661"/>
                <a:gd name="connsiteX64" fmla="*/ 961579 w 5187198"/>
                <a:gd name="connsiteY64" fmla="*/ 6079594 h 6239661"/>
                <a:gd name="connsiteX65" fmla="*/ 395297 w 5187198"/>
                <a:gd name="connsiteY65" fmla="*/ 5792812 h 6239661"/>
                <a:gd name="connsiteX66" fmla="*/ 265239 w 5187198"/>
                <a:gd name="connsiteY66" fmla="*/ 5701511 h 6239661"/>
                <a:gd name="connsiteX67" fmla="*/ 233756 w 5187198"/>
                <a:gd name="connsiteY67" fmla="*/ 5677542 h 6239661"/>
                <a:gd name="connsiteX68" fmla="*/ 202800 w 5187198"/>
                <a:gd name="connsiteY68" fmla="*/ 5652902 h 6239661"/>
                <a:gd name="connsiteX69" fmla="*/ 140918 w 5187198"/>
                <a:gd name="connsiteY69" fmla="*/ 5603515 h 6239661"/>
                <a:gd name="connsiteX70" fmla="*/ 110625 w 5187198"/>
                <a:gd name="connsiteY70" fmla="*/ 5578127 h 6239661"/>
                <a:gd name="connsiteX71" fmla="*/ 95631 w 5187198"/>
                <a:gd name="connsiteY71" fmla="*/ 5565299 h 6239661"/>
                <a:gd name="connsiteX72" fmla="*/ 81966 w 5187198"/>
                <a:gd name="connsiteY72" fmla="*/ 5550973 h 6239661"/>
                <a:gd name="connsiteX73" fmla="*/ 27991 w 5187198"/>
                <a:gd name="connsiteY73" fmla="*/ 5493272 h 6239661"/>
                <a:gd name="connsiteX74" fmla="*/ 1454 w 5187198"/>
                <a:gd name="connsiteY74" fmla="*/ 5464252 h 6239661"/>
                <a:gd name="connsiteX75" fmla="*/ 0 w 5187198"/>
                <a:gd name="connsiteY75" fmla="*/ 5462518 h 6239661"/>
                <a:gd name="connsiteX76" fmla="*/ 0 w 5187198"/>
                <a:gd name="connsiteY76" fmla="*/ 4720187 h 6239661"/>
                <a:gd name="connsiteX77" fmla="*/ 109684 w 5187198"/>
                <a:gd name="connsiteY77" fmla="*/ 4836724 h 6239661"/>
                <a:gd name="connsiteX78" fmla="*/ 306959 w 5187198"/>
                <a:gd name="connsiteY78" fmla="*/ 5007200 h 6239661"/>
                <a:gd name="connsiteX79" fmla="*/ 358101 w 5187198"/>
                <a:gd name="connsiteY79" fmla="*/ 5046057 h 6239661"/>
                <a:gd name="connsiteX80" fmla="*/ 383328 w 5187198"/>
                <a:gd name="connsiteY80" fmla="*/ 5065684 h 6239661"/>
                <a:gd name="connsiteX81" fmla="*/ 409503 w 5187198"/>
                <a:gd name="connsiteY81" fmla="*/ 5083942 h 6239661"/>
                <a:gd name="connsiteX82" fmla="*/ 461889 w 5187198"/>
                <a:gd name="connsiteY82" fmla="*/ 5119888 h 6239661"/>
                <a:gd name="connsiteX83" fmla="*/ 474883 w 5187198"/>
                <a:gd name="connsiteY83" fmla="*/ 5128933 h 6239661"/>
                <a:gd name="connsiteX84" fmla="*/ 486410 w 5187198"/>
                <a:gd name="connsiteY84" fmla="*/ 5139557 h 6239661"/>
                <a:gd name="connsiteX85" fmla="*/ 510852 w 5187198"/>
                <a:gd name="connsiteY85" fmla="*/ 5159089 h 6239661"/>
                <a:gd name="connsiteX86" fmla="*/ 560653 w 5187198"/>
                <a:gd name="connsiteY86" fmla="*/ 5196893 h 6239661"/>
                <a:gd name="connsiteX87" fmla="*/ 585485 w 5187198"/>
                <a:gd name="connsiteY87" fmla="*/ 5215834 h 6239661"/>
                <a:gd name="connsiteX88" fmla="*/ 610707 w 5187198"/>
                <a:gd name="connsiteY88" fmla="*/ 5234185 h 6239661"/>
                <a:gd name="connsiteX89" fmla="*/ 714768 w 5187198"/>
                <a:gd name="connsiteY89" fmla="*/ 5303103 h 6239661"/>
                <a:gd name="connsiteX90" fmla="*/ 1166634 w 5187198"/>
                <a:gd name="connsiteY90" fmla="*/ 5513322 h 6239661"/>
                <a:gd name="connsiteX91" fmla="*/ 1225991 w 5187198"/>
                <a:gd name="connsiteY91" fmla="*/ 5533632 h 6239661"/>
                <a:gd name="connsiteX92" fmla="*/ 1286680 w 5187198"/>
                <a:gd name="connsiteY92" fmla="*/ 5550705 h 6239661"/>
                <a:gd name="connsiteX93" fmla="*/ 1347310 w 5187198"/>
                <a:gd name="connsiteY93" fmla="*/ 5567995 h 6239661"/>
                <a:gd name="connsiteX94" fmla="*/ 1377002 w 5187198"/>
                <a:gd name="connsiteY94" fmla="*/ 5575719 h 6239661"/>
                <a:gd name="connsiteX95" fmla="*/ 1406328 w 5187198"/>
                <a:gd name="connsiteY95" fmla="*/ 5582649 h 6239661"/>
                <a:gd name="connsiteX96" fmla="*/ 1465060 w 5187198"/>
                <a:gd name="connsiteY96" fmla="*/ 5594909 h 6239661"/>
                <a:gd name="connsiteX97" fmla="*/ 1523881 w 5187198"/>
                <a:gd name="connsiteY97" fmla="*/ 5605105 h 6239661"/>
                <a:gd name="connsiteX98" fmla="*/ 1553325 w 5187198"/>
                <a:gd name="connsiteY98" fmla="*/ 5609865 h 6239661"/>
                <a:gd name="connsiteX99" fmla="*/ 1582813 w 5187198"/>
                <a:gd name="connsiteY99" fmla="*/ 5613593 h 6239661"/>
                <a:gd name="connsiteX100" fmla="*/ 1612301 w 5187198"/>
                <a:gd name="connsiteY100" fmla="*/ 5617321 h 6239661"/>
                <a:gd name="connsiteX101" fmla="*/ 1641863 w 5187198"/>
                <a:gd name="connsiteY101" fmla="*/ 5619910 h 6239661"/>
                <a:gd name="connsiteX102" fmla="*/ 2117508 w 5187198"/>
                <a:gd name="connsiteY102" fmla="*/ 5595156 h 6239661"/>
                <a:gd name="connsiteX103" fmla="*/ 2597368 w 5187198"/>
                <a:gd name="connsiteY103" fmla="*/ 5447381 h 6239661"/>
                <a:gd name="connsiteX104" fmla="*/ 3082968 w 5187198"/>
                <a:gd name="connsiteY104" fmla="*/ 5223245 h 6239661"/>
                <a:gd name="connsiteX105" fmla="*/ 3334855 w 5187198"/>
                <a:gd name="connsiteY105" fmla="*/ 5097383 h 6239661"/>
                <a:gd name="connsiteX106" fmla="*/ 3599509 w 5187198"/>
                <a:gd name="connsiteY106" fmla="*/ 4976217 h 6239661"/>
                <a:gd name="connsiteX107" fmla="*/ 4112002 w 5187198"/>
                <a:gd name="connsiteY107" fmla="*/ 4766359 h 6239661"/>
                <a:gd name="connsiteX108" fmla="*/ 4348983 w 5187198"/>
                <a:gd name="connsiteY108" fmla="*/ 4649833 h 6239661"/>
                <a:gd name="connsiteX109" fmla="*/ 4560505 w 5187198"/>
                <a:gd name="connsiteY109" fmla="*/ 4501564 h 6239661"/>
                <a:gd name="connsiteX110" fmla="*/ 4731963 w 5187198"/>
                <a:gd name="connsiteY110" fmla="*/ 4309870 h 6239661"/>
                <a:gd name="connsiteX111" fmla="*/ 4852344 w 5187198"/>
                <a:gd name="connsiteY111" fmla="*/ 4078640 h 6239661"/>
                <a:gd name="connsiteX112" fmla="*/ 4863972 w 5187198"/>
                <a:gd name="connsiteY112" fmla="*/ 4047790 h 6239661"/>
                <a:gd name="connsiteX113" fmla="*/ 4874144 w 5187198"/>
                <a:gd name="connsiteY113" fmla="*/ 4016320 h 6239661"/>
                <a:gd name="connsiteX114" fmla="*/ 4884127 w 5187198"/>
                <a:gd name="connsiteY114" fmla="*/ 3984682 h 6239661"/>
                <a:gd name="connsiteX115" fmla="*/ 4892800 w 5187198"/>
                <a:gd name="connsiteY115" fmla="*/ 3951883 h 6239661"/>
                <a:gd name="connsiteX116" fmla="*/ 4909526 w 5187198"/>
                <a:gd name="connsiteY116" fmla="*/ 3886001 h 6239661"/>
                <a:gd name="connsiteX117" fmla="*/ 4917687 w 5187198"/>
                <a:gd name="connsiteY117" fmla="*/ 3852948 h 6239661"/>
                <a:gd name="connsiteX118" fmla="*/ 4921768 w 5187198"/>
                <a:gd name="connsiteY118" fmla="*/ 3836422 h 6239661"/>
                <a:gd name="connsiteX119" fmla="*/ 4924845 w 5187198"/>
                <a:gd name="connsiteY119" fmla="*/ 3819742 h 6239661"/>
                <a:gd name="connsiteX120" fmla="*/ 4948230 w 5187198"/>
                <a:gd name="connsiteY120" fmla="*/ 3685744 h 6239661"/>
                <a:gd name="connsiteX121" fmla="*/ 4962782 w 5187198"/>
                <a:gd name="connsiteY121" fmla="*/ 3550540 h 6239661"/>
                <a:gd name="connsiteX122" fmla="*/ 4939468 w 5187198"/>
                <a:gd name="connsiteY122" fmla="*/ 3010249 h 6239661"/>
                <a:gd name="connsiteX123" fmla="*/ 4816901 w 5187198"/>
                <a:gd name="connsiteY123" fmla="*/ 2488224 h 6239661"/>
                <a:gd name="connsiteX124" fmla="*/ 4797005 w 5187198"/>
                <a:gd name="connsiteY124" fmla="*/ 2424470 h 6239661"/>
                <a:gd name="connsiteX125" fmla="*/ 4774433 w 5187198"/>
                <a:gd name="connsiteY125" fmla="*/ 2361620 h 6239661"/>
                <a:gd name="connsiteX126" fmla="*/ 4752459 w 5187198"/>
                <a:gd name="connsiteY126" fmla="*/ 2298700 h 6239661"/>
                <a:gd name="connsiteX127" fmla="*/ 4728083 w 5187198"/>
                <a:gd name="connsiteY127" fmla="*/ 2236526 h 6239661"/>
                <a:gd name="connsiteX128" fmla="*/ 4704471 w 5187198"/>
                <a:gd name="connsiteY128" fmla="*/ 2174095 h 6239661"/>
                <a:gd name="connsiteX129" fmla="*/ 4678399 w 5187198"/>
                <a:gd name="connsiteY129" fmla="*/ 2112626 h 6239661"/>
                <a:gd name="connsiteX130" fmla="*/ 4652601 w 5187198"/>
                <a:gd name="connsiteY130" fmla="*/ 2050999 h 6239661"/>
                <a:gd name="connsiteX131" fmla="*/ 4624205 w 5187198"/>
                <a:gd name="connsiteY131" fmla="*/ 1990415 h 6239661"/>
                <a:gd name="connsiteX132" fmla="*/ 4595398 w 5187198"/>
                <a:gd name="connsiteY132" fmla="*/ 1930069 h 6239661"/>
                <a:gd name="connsiteX133" fmla="*/ 4563827 w 5187198"/>
                <a:gd name="connsiteY133" fmla="*/ 1870952 h 6239661"/>
                <a:gd name="connsiteX134" fmla="*/ 4531433 w 5187198"/>
                <a:gd name="connsiteY134" fmla="*/ 1812311 h 6239661"/>
                <a:gd name="connsiteX135" fmla="*/ 4523315 w 5187198"/>
                <a:gd name="connsiteY135" fmla="*/ 1797616 h 6239661"/>
                <a:gd name="connsiteX136" fmla="*/ 4514482 w 5187198"/>
                <a:gd name="connsiteY136" fmla="*/ 1783425 h 6239661"/>
                <a:gd name="connsiteX137" fmla="*/ 4496845 w 5187198"/>
                <a:gd name="connsiteY137" fmla="*/ 1754936 h 6239661"/>
                <a:gd name="connsiteX138" fmla="*/ 4461463 w 5187198"/>
                <a:gd name="connsiteY138" fmla="*/ 1697929 h 6239661"/>
                <a:gd name="connsiteX139" fmla="*/ 4452660 w 5187198"/>
                <a:gd name="connsiteY139" fmla="*/ 1683629 h 6239661"/>
                <a:gd name="connsiteX140" fmla="*/ 4443141 w 5187198"/>
                <a:gd name="connsiteY140" fmla="*/ 1669834 h 6239661"/>
                <a:gd name="connsiteX141" fmla="*/ 4424241 w 5187198"/>
                <a:gd name="connsiteY141" fmla="*/ 1642166 h 6239661"/>
                <a:gd name="connsiteX142" fmla="*/ 4346886 w 5187198"/>
                <a:gd name="connsiteY142" fmla="*/ 1532412 h 6239661"/>
                <a:gd name="connsiteX143" fmla="*/ 3985497 w 5187198"/>
                <a:gd name="connsiteY143" fmla="*/ 1134649 h 6239661"/>
                <a:gd name="connsiteX144" fmla="*/ 3545665 w 5187198"/>
                <a:gd name="connsiteY144" fmla="*/ 825877 h 6239661"/>
                <a:gd name="connsiteX145" fmla="*/ 3486190 w 5187198"/>
                <a:gd name="connsiteY145" fmla="*/ 794756 h 6239661"/>
                <a:gd name="connsiteX146" fmla="*/ 3426182 w 5187198"/>
                <a:gd name="connsiteY146" fmla="*/ 764765 h 6239661"/>
                <a:gd name="connsiteX147" fmla="*/ 3365044 w 5187198"/>
                <a:gd name="connsiteY147" fmla="*/ 737255 h 6239661"/>
                <a:gd name="connsiteX148" fmla="*/ 3334529 w 5187198"/>
                <a:gd name="connsiteY148" fmla="*/ 723514 h 6239661"/>
                <a:gd name="connsiteX149" fmla="*/ 3303733 w 5187198"/>
                <a:gd name="connsiteY149" fmla="*/ 710395 h 6239661"/>
                <a:gd name="connsiteX150" fmla="*/ 3179033 w 5187198"/>
                <a:gd name="connsiteY150" fmla="*/ 662259 h 6239661"/>
                <a:gd name="connsiteX151" fmla="*/ 3052408 w 5187198"/>
                <a:gd name="connsiteY151" fmla="*/ 620447 h 6239661"/>
                <a:gd name="connsiteX152" fmla="*/ 2924325 w 5187198"/>
                <a:gd name="connsiteY152" fmla="*/ 584505 h 6239661"/>
                <a:gd name="connsiteX153" fmla="*/ 2859667 w 5187198"/>
                <a:gd name="connsiteY153" fmla="*/ 569266 h 6239661"/>
                <a:gd name="connsiteX154" fmla="*/ 2795226 w 5187198"/>
                <a:gd name="connsiteY154" fmla="*/ 554085 h 6239661"/>
                <a:gd name="connsiteX155" fmla="*/ 2729702 w 5187198"/>
                <a:gd name="connsiteY155" fmla="*/ 540354 h 6239661"/>
                <a:gd name="connsiteX156" fmla="*/ 2663758 w 5187198"/>
                <a:gd name="connsiteY156" fmla="*/ 527322 h 6239661"/>
                <a:gd name="connsiteX157" fmla="*/ 2630927 w 5187198"/>
                <a:gd name="connsiteY157" fmla="*/ 520495 h 6239661"/>
                <a:gd name="connsiteX158" fmla="*/ 2597965 w 5187198"/>
                <a:gd name="connsiteY158" fmla="*/ 515024 h 6239661"/>
                <a:gd name="connsiteX159" fmla="*/ 2532205 w 5187198"/>
                <a:gd name="connsiteY159" fmla="*/ 503895 h 6239661"/>
                <a:gd name="connsiteX160" fmla="*/ 2010064 w 5187198"/>
                <a:gd name="connsiteY160" fmla="*/ 452552 h 6239661"/>
                <a:gd name="connsiteX161" fmla="*/ 1494552 w 5187198"/>
                <a:gd name="connsiteY161" fmla="*/ 485055 h 6239661"/>
                <a:gd name="connsiteX162" fmla="*/ 1366896 w 5187198"/>
                <a:gd name="connsiteY162" fmla="*/ 509389 h 6239661"/>
                <a:gd name="connsiteX163" fmla="*/ 1240175 w 5187198"/>
                <a:gd name="connsiteY163" fmla="*/ 541045 h 6239661"/>
                <a:gd name="connsiteX164" fmla="*/ 1177438 w 5187198"/>
                <a:gd name="connsiteY164" fmla="*/ 560170 h 6239661"/>
                <a:gd name="connsiteX165" fmla="*/ 1145987 w 5187198"/>
                <a:gd name="connsiteY165" fmla="*/ 569826 h 6239661"/>
                <a:gd name="connsiteX166" fmla="*/ 1130315 w 5187198"/>
                <a:gd name="connsiteY166" fmla="*/ 574669 h 6239661"/>
                <a:gd name="connsiteX167" fmla="*/ 1114873 w 5187198"/>
                <a:gd name="connsiteY167" fmla="*/ 580384 h 6239661"/>
                <a:gd name="connsiteX168" fmla="*/ 1052839 w 5187198"/>
                <a:gd name="connsiteY168" fmla="*/ 602943 h 6239661"/>
                <a:gd name="connsiteX169" fmla="*/ 991135 w 5187198"/>
                <a:gd name="connsiteY169" fmla="*/ 626866 h 6239661"/>
                <a:gd name="connsiteX170" fmla="*/ 930179 w 5187198"/>
                <a:gd name="connsiteY170" fmla="*/ 653191 h 6239661"/>
                <a:gd name="connsiteX171" fmla="*/ 869768 w 5187198"/>
                <a:gd name="connsiteY171" fmla="*/ 680937 h 6239661"/>
                <a:gd name="connsiteX172" fmla="*/ 810085 w 5187198"/>
                <a:gd name="connsiteY172" fmla="*/ 710734 h 6239661"/>
                <a:gd name="connsiteX173" fmla="*/ 751220 w 5187198"/>
                <a:gd name="connsiteY173" fmla="*/ 741794 h 6239661"/>
                <a:gd name="connsiteX174" fmla="*/ 532669 w 5187198"/>
                <a:gd name="connsiteY174" fmla="*/ 881688 h 6239661"/>
                <a:gd name="connsiteX175" fmla="*/ 354185 w 5187198"/>
                <a:gd name="connsiteY175" fmla="*/ 1050286 h 6239661"/>
                <a:gd name="connsiteX176" fmla="*/ 315980 w 5187198"/>
                <a:gd name="connsiteY176" fmla="*/ 1098125 h 6239661"/>
                <a:gd name="connsiteX177" fmla="*/ 280345 w 5187198"/>
                <a:gd name="connsiteY177" fmla="*/ 1149782 h 6239661"/>
                <a:gd name="connsiteX178" fmla="*/ 245890 w 5187198"/>
                <a:gd name="connsiteY178" fmla="*/ 1203959 h 6239661"/>
                <a:gd name="connsiteX179" fmla="*/ 212162 w 5187198"/>
                <a:gd name="connsiteY179" fmla="*/ 1260184 h 6239661"/>
                <a:gd name="connsiteX180" fmla="*/ 80716 w 5187198"/>
                <a:gd name="connsiteY180" fmla="*/ 1502476 h 6239661"/>
                <a:gd name="connsiteX181" fmla="*/ 0 w 5187198"/>
                <a:gd name="connsiteY181" fmla="*/ 1648841 h 6239661"/>
                <a:gd name="connsiteX182" fmla="*/ 0 w 5187198"/>
                <a:gd name="connsiteY182" fmla="*/ 954863 h 6239661"/>
                <a:gd name="connsiteX183" fmla="*/ 43491 w 5187198"/>
                <a:gd name="connsiteY183" fmla="*/ 895513 h 6239661"/>
                <a:gd name="connsiteX184" fmla="*/ 93923 w 5187198"/>
                <a:gd name="connsiteY184" fmla="*/ 834489 h 6239661"/>
                <a:gd name="connsiteX185" fmla="*/ 323465 w 5187198"/>
                <a:gd name="connsiteY185" fmla="*/ 617671 h 6239661"/>
                <a:gd name="connsiteX186" fmla="*/ 574777 w 5187198"/>
                <a:gd name="connsiteY186" fmla="*/ 446794 h 6239661"/>
                <a:gd name="connsiteX187" fmla="*/ 638943 w 5187198"/>
                <a:gd name="connsiteY187" fmla="*/ 408925 h 6239661"/>
                <a:gd name="connsiteX188" fmla="*/ 703505 w 5187198"/>
                <a:gd name="connsiteY188" fmla="*/ 371742 h 6239661"/>
                <a:gd name="connsiteX189" fmla="*/ 769262 w 5187198"/>
                <a:gd name="connsiteY189" fmla="*/ 336154 h 6239661"/>
                <a:gd name="connsiteX190" fmla="*/ 835552 w 5187198"/>
                <a:gd name="connsiteY190" fmla="*/ 301173 h 6239661"/>
                <a:gd name="connsiteX191" fmla="*/ 902979 w 5187198"/>
                <a:gd name="connsiteY191" fmla="*/ 268004 h 6239661"/>
                <a:gd name="connsiteX192" fmla="*/ 971127 w 5187198"/>
                <a:gd name="connsiteY192" fmla="*/ 235607 h 6239661"/>
                <a:gd name="connsiteX193" fmla="*/ 988238 w 5187198"/>
                <a:gd name="connsiteY193" fmla="*/ 227556 h 6239661"/>
                <a:gd name="connsiteX194" fmla="*/ 1005744 w 5187198"/>
                <a:gd name="connsiteY194" fmla="*/ 220191 h 6239661"/>
                <a:gd name="connsiteX195" fmla="*/ 1040729 w 5187198"/>
                <a:gd name="connsiteY195" fmla="*/ 205569 h 6239661"/>
                <a:gd name="connsiteX196" fmla="*/ 1110835 w 5187198"/>
                <a:gd name="connsiteY196" fmla="*/ 176248 h 6239661"/>
                <a:gd name="connsiteX197" fmla="*/ 1254256 w 5187198"/>
                <a:gd name="connsiteY197" fmla="*/ 123796 h 6239661"/>
                <a:gd name="connsiteX198" fmla="*/ 1401310 w 5187198"/>
                <a:gd name="connsiteY198" fmla="*/ 79852 h 6239661"/>
                <a:gd name="connsiteX199" fmla="*/ 2011811 w 5187198"/>
                <a:gd name="connsiteY199" fmla="*/ 4 h 6239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Lst>
              <a:rect l="l" t="t" r="r" b="b"/>
              <a:pathLst>
                <a:path w="5187198" h="6239661">
                  <a:moveTo>
                    <a:pt x="2011811" y="4"/>
                  </a:moveTo>
                  <a:cubicBezTo>
                    <a:pt x="2217306" y="120"/>
                    <a:pt x="2420903" y="25925"/>
                    <a:pt x="2617011" y="70590"/>
                  </a:cubicBezTo>
                  <a:lnTo>
                    <a:pt x="2690321" y="88146"/>
                  </a:lnTo>
                  <a:lnTo>
                    <a:pt x="2726863" y="97127"/>
                  </a:lnTo>
                  <a:lnTo>
                    <a:pt x="2762951" y="107375"/>
                  </a:lnTo>
                  <a:lnTo>
                    <a:pt x="2834843" y="128493"/>
                  </a:lnTo>
                  <a:cubicBezTo>
                    <a:pt x="2858788" y="135605"/>
                    <a:pt x="2882632" y="142226"/>
                    <a:pt x="2906574" y="151076"/>
                  </a:cubicBezTo>
                  <a:cubicBezTo>
                    <a:pt x="2954475" y="167852"/>
                    <a:pt x="3002363" y="183813"/>
                    <a:pt x="3049504" y="202124"/>
                  </a:cubicBezTo>
                  <a:lnTo>
                    <a:pt x="3189518" y="260159"/>
                  </a:lnTo>
                  <a:lnTo>
                    <a:pt x="3326048" y="325143"/>
                  </a:lnTo>
                  <a:cubicBezTo>
                    <a:pt x="3370687" y="348464"/>
                    <a:pt x="3414908" y="372485"/>
                    <a:pt x="3459166" y="395936"/>
                  </a:cubicBezTo>
                  <a:cubicBezTo>
                    <a:pt x="3502947" y="420302"/>
                    <a:pt x="3545491" y="447118"/>
                    <a:pt x="3588578" y="472343"/>
                  </a:cubicBezTo>
                  <a:cubicBezTo>
                    <a:pt x="3610346" y="484551"/>
                    <a:pt x="3630797" y="499072"/>
                    <a:pt x="3651864" y="512600"/>
                  </a:cubicBezTo>
                  <a:lnTo>
                    <a:pt x="3714514" y="553499"/>
                  </a:lnTo>
                  <a:cubicBezTo>
                    <a:pt x="3880005" y="664844"/>
                    <a:pt x="4036083" y="788388"/>
                    <a:pt x="4181221" y="922912"/>
                  </a:cubicBezTo>
                  <a:cubicBezTo>
                    <a:pt x="4326221" y="1057515"/>
                    <a:pt x="4461955" y="1202038"/>
                    <a:pt x="4582963" y="1358264"/>
                  </a:cubicBezTo>
                  <a:cubicBezTo>
                    <a:pt x="4614206" y="1396543"/>
                    <a:pt x="4642091" y="1437400"/>
                    <a:pt x="4670721" y="1477644"/>
                  </a:cubicBezTo>
                  <a:cubicBezTo>
                    <a:pt x="4700172" y="1517414"/>
                    <a:pt x="4725864" y="1559538"/>
                    <a:pt x="4752378" y="1601187"/>
                  </a:cubicBezTo>
                  <a:lnTo>
                    <a:pt x="4772168" y="1632456"/>
                  </a:lnTo>
                  <a:lnTo>
                    <a:pt x="4782117" y="1648104"/>
                  </a:lnTo>
                  <a:lnTo>
                    <a:pt x="4791381" y="1664150"/>
                  </a:lnTo>
                  <a:lnTo>
                    <a:pt x="4828190" y="1728379"/>
                  </a:lnTo>
                  <a:cubicBezTo>
                    <a:pt x="4840266" y="1749930"/>
                    <a:pt x="4853470" y="1770740"/>
                    <a:pt x="4864832" y="1792796"/>
                  </a:cubicBezTo>
                  <a:lnTo>
                    <a:pt x="4899201" y="1858342"/>
                  </a:lnTo>
                  <a:cubicBezTo>
                    <a:pt x="4910484" y="1880260"/>
                    <a:pt x="4922532" y="1901920"/>
                    <a:pt x="4933266" y="1924155"/>
                  </a:cubicBezTo>
                  <a:lnTo>
                    <a:pt x="4964403" y="1991384"/>
                  </a:lnTo>
                  <a:cubicBezTo>
                    <a:pt x="4974618" y="2013829"/>
                    <a:pt x="4985323" y="2036171"/>
                    <a:pt x="4995019" y="2058823"/>
                  </a:cubicBezTo>
                  <a:lnTo>
                    <a:pt x="5021999" y="2127723"/>
                  </a:lnTo>
                  <a:lnTo>
                    <a:pt x="5048321" y="2196908"/>
                  </a:lnTo>
                  <a:lnTo>
                    <a:pt x="5070546" y="2267547"/>
                  </a:lnTo>
                  <a:cubicBezTo>
                    <a:pt x="5078054" y="2291004"/>
                    <a:pt x="5085044" y="2314670"/>
                    <a:pt x="5092171" y="2338256"/>
                  </a:cubicBezTo>
                  <a:cubicBezTo>
                    <a:pt x="5098670" y="2362023"/>
                    <a:pt x="5104296" y="2386019"/>
                    <a:pt x="5110305" y="2409886"/>
                  </a:cubicBezTo>
                  <a:cubicBezTo>
                    <a:pt x="5158097" y="2600976"/>
                    <a:pt x="5182068" y="2797044"/>
                    <a:pt x="5186393" y="2992022"/>
                  </a:cubicBezTo>
                  <a:cubicBezTo>
                    <a:pt x="5191013" y="3187195"/>
                    <a:pt x="5175397" y="3380886"/>
                    <a:pt x="5149045" y="3571816"/>
                  </a:cubicBezTo>
                  <a:cubicBezTo>
                    <a:pt x="5141154" y="3619431"/>
                    <a:pt x="5133539" y="3666889"/>
                    <a:pt x="5126572" y="3714520"/>
                  </a:cubicBezTo>
                  <a:cubicBezTo>
                    <a:pt x="5117276" y="3761759"/>
                    <a:pt x="5107793" y="3808831"/>
                    <a:pt x="5099067" y="3856108"/>
                  </a:cubicBezTo>
                  <a:lnTo>
                    <a:pt x="5095699" y="3873868"/>
                  </a:lnTo>
                  <a:lnTo>
                    <a:pt x="5091573" y="3891426"/>
                  </a:lnTo>
                  <a:lnTo>
                    <a:pt x="5083324" y="3926541"/>
                  </a:lnTo>
                  <a:lnTo>
                    <a:pt x="5067256" y="3996889"/>
                  </a:lnTo>
                  <a:cubicBezTo>
                    <a:pt x="5064451" y="4008657"/>
                    <a:pt x="5062244" y="4020353"/>
                    <a:pt x="5059194" y="4032171"/>
                  </a:cubicBezTo>
                  <a:lnTo>
                    <a:pt x="5049522" y="4067833"/>
                  </a:lnTo>
                  <a:lnTo>
                    <a:pt x="5040067" y="4103553"/>
                  </a:lnTo>
                  <a:cubicBezTo>
                    <a:pt x="5036554" y="4115363"/>
                    <a:pt x="5032689" y="4127194"/>
                    <a:pt x="5028960" y="4138946"/>
                  </a:cubicBezTo>
                  <a:cubicBezTo>
                    <a:pt x="4999693" y="4233462"/>
                    <a:pt x="4962869" y="4326764"/>
                    <a:pt x="4917351" y="4417041"/>
                  </a:cubicBezTo>
                  <a:cubicBezTo>
                    <a:pt x="4871860" y="4507209"/>
                    <a:pt x="4817597" y="4594215"/>
                    <a:pt x="4756163" y="4676402"/>
                  </a:cubicBezTo>
                  <a:cubicBezTo>
                    <a:pt x="4632803" y="4840875"/>
                    <a:pt x="4480597" y="4982783"/>
                    <a:pt x="4322493" y="5105604"/>
                  </a:cubicBezTo>
                  <a:cubicBezTo>
                    <a:pt x="4163928" y="5228420"/>
                    <a:pt x="3999564" y="5332640"/>
                    <a:pt x="3840510" y="5429590"/>
                  </a:cubicBezTo>
                  <a:cubicBezTo>
                    <a:pt x="3760954" y="5478172"/>
                    <a:pt x="3682353" y="5524924"/>
                    <a:pt x="3606447" y="5572862"/>
                  </a:cubicBezTo>
                  <a:lnTo>
                    <a:pt x="3488814" y="5647178"/>
                  </a:lnTo>
                  <a:cubicBezTo>
                    <a:pt x="3448270" y="5672597"/>
                    <a:pt x="3407323" y="5697792"/>
                    <a:pt x="3365864" y="5722735"/>
                  </a:cubicBezTo>
                  <a:cubicBezTo>
                    <a:pt x="3200163" y="5822424"/>
                    <a:pt x="3026125" y="5917328"/>
                    <a:pt x="2839486" y="5999120"/>
                  </a:cubicBezTo>
                  <a:cubicBezTo>
                    <a:pt x="2653201" y="6080891"/>
                    <a:pt x="2453560" y="6149344"/>
                    <a:pt x="2242423" y="6192346"/>
                  </a:cubicBezTo>
                  <a:cubicBezTo>
                    <a:pt x="2031719" y="6235463"/>
                    <a:pt x="1808952" y="6251353"/>
                    <a:pt x="1589380" y="6230657"/>
                  </a:cubicBezTo>
                  <a:lnTo>
                    <a:pt x="1548244" y="6226706"/>
                  </a:lnTo>
                  <a:cubicBezTo>
                    <a:pt x="1534528" y="6225117"/>
                    <a:pt x="1520898" y="6223203"/>
                    <a:pt x="1507348" y="6221428"/>
                  </a:cubicBezTo>
                  <a:lnTo>
                    <a:pt x="1466401" y="6215904"/>
                  </a:lnTo>
                  <a:cubicBezTo>
                    <a:pt x="1452772" y="6213991"/>
                    <a:pt x="1439316" y="6211428"/>
                    <a:pt x="1425773" y="6209191"/>
                  </a:cubicBezTo>
                  <a:cubicBezTo>
                    <a:pt x="1398775" y="6204391"/>
                    <a:pt x="1371610" y="6199779"/>
                    <a:pt x="1344960" y="6193681"/>
                  </a:cubicBezTo>
                  <a:cubicBezTo>
                    <a:pt x="1318251" y="6187799"/>
                    <a:pt x="1291260" y="6182538"/>
                    <a:pt x="1265007" y="6175388"/>
                  </a:cubicBezTo>
                  <a:lnTo>
                    <a:pt x="1225415" y="6165243"/>
                  </a:lnTo>
                  <a:cubicBezTo>
                    <a:pt x="1212163" y="6161924"/>
                    <a:pt x="1198939" y="6158496"/>
                    <a:pt x="1186567" y="6154486"/>
                  </a:cubicBezTo>
                  <a:lnTo>
                    <a:pt x="1111158" y="6130918"/>
                  </a:lnTo>
                  <a:lnTo>
                    <a:pt x="1035915" y="6107163"/>
                  </a:lnTo>
                  <a:cubicBezTo>
                    <a:pt x="1010846" y="6099055"/>
                    <a:pt x="986357" y="6088784"/>
                    <a:pt x="961579" y="6079594"/>
                  </a:cubicBezTo>
                  <a:cubicBezTo>
                    <a:pt x="763709" y="6005594"/>
                    <a:pt x="572401" y="5909703"/>
                    <a:pt x="395297" y="5792812"/>
                  </a:cubicBezTo>
                  <a:lnTo>
                    <a:pt x="265239" y="5701511"/>
                  </a:lnTo>
                  <a:cubicBezTo>
                    <a:pt x="254227" y="5694155"/>
                    <a:pt x="244103" y="5685646"/>
                    <a:pt x="233756" y="5677542"/>
                  </a:cubicBezTo>
                  <a:lnTo>
                    <a:pt x="202800" y="5652902"/>
                  </a:lnTo>
                  <a:lnTo>
                    <a:pt x="140918" y="5603515"/>
                  </a:lnTo>
                  <a:cubicBezTo>
                    <a:pt x="130598" y="5595302"/>
                    <a:pt x="120280" y="5587089"/>
                    <a:pt x="110625" y="5578127"/>
                  </a:cubicBezTo>
                  <a:cubicBezTo>
                    <a:pt x="105647" y="5573779"/>
                    <a:pt x="100444" y="5569834"/>
                    <a:pt x="95631" y="5565299"/>
                  </a:cubicBezTo>
                  <a:cubicBezTo>
                    <a:pt x="90955" y="5560684"/>
                    <a:pt x="86505" y="5555666"/>
                    <a:pt x="81966" y="5550973"/>
                  </a:cubicBezTo>
                  <a:lnTo>
                    <a:pt x="27991" y="5493272"/>
                  </a:lnTo>
                  <a:cubicBezTo>
                    <a:pt x="19109" y="5483589"/>
                    <a:pt x="9758" y="5474359"/>
                    <a:pt x="1454" y="5464252"/>
                  </a:cubicBezTo>
                  <a:lnTo>
                    <a:pt x="0" y="5462518"/>
                  </a:lnTo>
                  <a:lnTo>
                    <a:pt x="0" y="4720187"/>
                  </a:lnTo>
                  <a:lnTo>
                    <a:pt x="109684" y="4836724"/>
                  </a:lnTo>
                  <a:cubicBezTo>
                    <a:pt x="173316" y="4897375"/>
                    <a:pt x="239447" y="4954160"/>
                    <a:pt x="306959" y="5007200"/>
                  </a:cubicBezTo>
                  <a:lnTo>
                    <a:pt x="358101" y="5046057"/>
                  </a:lnTo>
                  <a:lnTo>
                    <a:pt x="383328" y="5065684"/>
                  </a:lnTo>
                  <a:cubicBezTo>
                    <a:pt x="391637" y="5072316"/>
                    <a:pt x="400805" y="5077902"/>
                    <a:pt x="409503" y="5083942"/>
                  </a:cubicBezTo>
                  <a:lnTo>
                    <a:pt x="461889" y="5119888"/>
                  </a:lnTo>
                  <a:cubicBezTo>
                    <a:pt x="466184" y="5122893"/>
                    <a:pt x="470616" y="5125820"/>
                    <a:pt x="474883" y="5128933"/>
                  </a:cubicBezTo>
                  <a:cubicBezTo>
                    <a:pt x="478982" y="5132235"/>
                    <a:pt x="482476" y="5136069"/>
                    <a:pt x="486410" y="5139557"/>
                  </a:cubicBezTo>
                  <a:cubicBezTo>
                    <a:pt x="494140" y="5146613"/>
                    <a:pt x="502565" y="5152812"/>
                    <a:pt x="510852" y="5159089"/>
                  </a:cubicBezTo>
                  <a:lnTo>
                    <a:pt x="560653" y="5196893"/>
                  </a:lnTo>
                  <a:lnTo>
                    <a:pt x="585485" y="5215834"/>
                  </a:lnTo>
                  <a:cubicBezTo>
                    <a:pt x="593773" y="5222111"/>
                    <a:pt x="601864" y="5228685"/>
                    <a:pt x="610707" y="5234185"/>
                  </a:cubicBezTo>
                  <a:lnTo>
                    <a:pt x="714768" y="5303103"/>
                  </a:lnTo>
                  <a:cubicBezTo>
                    <a:pt x="856162" y="5390603"/>
                    <a:pt x="1008099" y="5459947"/>
                    <a:pt x="1166634" y="5513322"/>
                  </a:cubicBezTo>
                  <a:cubicBezTo>
                    <a:pt x="1186540" y="5519932"/>
                    <a:pt x="1205774" y="5527751"/>
                    <a:pt x="1225991" y="5533632"/>
                  </a:cubicBezTo>
                  <a:lnTo>
                    <a:pt x="1286680" y="5550705"/>
                  </a:lnTo>
                  <a:lnTo>
                    <a:pt x="1347310" y="5567995"/>
                  </a:lnTo>
                  <a:cubicBezTo>
                    <a:pt x="1357469" y="5571180"/>
                    <a:pt x="1367261" y="5573572"/>
                    <a:pt x="1377002" y="5575719"/>
                  </a:cubicBezTo>
                  <a:lnTo>
                    <a:pt x="1406328" y="5582649"/>
                  </a:lnTo>
                  <a:cubicBezTo>
                    <a:pt x="1425825" y="5587757"/>
                    <a:pt x="1445490" y="5590939"/>
                    <a:pt x="1465060" y="5594909"/>
                  </a:cubicBezTo>
                  <a:cubicBezTo>
                    <a:pt x="1484652" y="5599231"/>
                    <a:pt x="1504324" y="5601952"/>
                    <a:pt x="1523881" y="5605105"/>
                  </a:cubicBezTo>
                  <a:cubicBezTo>
                    <a:pt x="1533660" y="5606682"/>
                    <a:pt x="1543460" y="5608613"/>
                    <a:pt x="1553325" y="5609865"/>
                  </a:cubicBezTo>
                  <a:lnTo>
                    <a:pt x="1582813" y="5613593"/>
                  </a:lnTo>
                  <a:lnTo>
                    <a:pt x="1612301" y="5617321"/>
                  </a:lnTo>
                  <a:lnTo>
                    <a:pt x="1641863" y="5619910"/>
                  </a:lnTo>
                  <a:cubicBezTo>
                    <a:pt x="1799348" y="5633940"/>
                    <a:pt x="1957913" y="5625770"/>
                    <a:pt x="2117508" y="5595156"/>
                  </a:cubicBezTo>
                  <a:cubicBezTo>
                    <a:pt x="2277124" y="5564895"/>
                    <a:pt x="2437004" y="5512449"/>
                    <a:pt x="2597368" y="5447381"/>
                  </a:cubicBezTo>
                  <a:cubicBezTo>
                    <a:pt x="2757791" y="5382096"/>
                    <a:pt x="2918855" y="5304464"/>
                    <a:pt x="3082968" y="5223245"/>
                  </a:cubicBezTo>
                  <a:lnTo>
                    <a:pt x="3334855" y="5097383"/>
                  </a:lnTo>
                  <a:cubicBezTo>
                    <a:pt x="3423528" y="5054142"/>
                    <a:pt x="3511773" y="5013798"/>
                    <a:pt x="3599509" y="4976217"/>
                  </a:cubicBezTo>
                  <a:cubicBezTo>
                    <a:pt x="3774960" y="4900701"/>
                    <a:pt x="3948276" y="4837481"/>
                    <a:pt x="4112002" y="4766359"/>
                  </a:cubicBezTo>
                  <a:cubicBezTo>
                    <a:pt x="4193972" y="4730827"/>
                    <a:pt x="4273429" y="4692997"/>
                    <a:pt x="4348983" y="4649833"/>
                  </a:cubicBezTo>
                  <a:cubicBezTo>
                    <a:pt x="4424508" y="4606778"/>
                    <a:pt x="4496050" y="4558250"/>
                    <a:pt x="4560505" y="4501564"/>
                  </a:cubicBezTo>
                  <a:cubicBezTo>
                    <a:pt x="4625198" y="4445289"/>
                    <a:pt x="4682991" y="4381021"/>
                    <a:pt x="4731963" y="4309870"/>
                  </a:cubicBezTo>
                  <a:cubicBezTo>
                    <a:pt x="4781043" y="4238747"/>
                    <a:pt x="4821275" y="4160848"/>
                    <a:pt x="4852344" y="4078640"/>
                  </a:cubicBezTo>
                  <a:lnTo>
                    <a:pt x="4863972" y="4047790"/>
                  </a:lnTo>
                  <a:lnTo>
                    <a:pt x="4874144" y="4016320"/>
                  </a:lnTo>
                  <a:lnTo>
                    <a:pt x="4884127" y="3984682"/>
                  </a:lnTo>
                  <a:cubicBezTo>
                    <a:pt x="4887242" y="3973925"/>
                    <a:pt x="4889981" y="3962835"/>
                    <a:pt x="4892800" y="3951883"/>
                  </a:cubicBezTo>
                  <a:lnTo>
                    <a:pt x="4909526" y="3886001"/>
                  </a:lnTo>
                  <a:lnTo>
                    <a:pt x="4917687" y="3852948"/>
                  </a:lnTo>
                  <a:lnTo>
                    <a:pt x="4921768" y="3836422"/>
                  </a:lnTo>
                  <a:lnTo>
                    <a:pt x="4924845" y="3819742"/>
                  </a:lnTo>
                  <a:cubicBezTo>
                    <a:pt x="4933092" y="3775120"/>
                    <a:pt x="4941231" y="3730469"/>
                    <a:pt x="4948230" y="3685744"/>
                  </a:cubicBezTo>
                  <a:cubicBezTo>
                    <a:pt x="4953579" y="3640694"/>
                    <a:pt x="4958249" y="3595577"/>
                    <a:pt x="4962782" y="3550540"/>
                  </a:cubicBezTo>
                  <a:cubicBezTo>
                    <a:pt x="4976580" y="3369692"/>
                    <a:pt x="4965812" y="3187942"/>
                    <a:pt x="4939468" y="3010249"/>
                  </a:cubicBezTo>
                  <a:cubicBezTo>
                    <a:pt x="4912965" y="2832281"/>
                    <a:pt x="4870237" y="2658196"/>
                    <a:pt x="4816901" y="2488224"/>
                  </a:cubicBezTo>
                  <a:cubicBezTo>
                    <a:pt x="4810197" y="2466954"/>
                    <a:pt x="4803984" y="2445582"/>
                    <a:pt x="4797005" y="2424470"/>
                  </a:cubicBezTo>
                  <a:cubicBezTo>
                    <a:pt x="4789399" y="2403537"/>
                    <a:pt x="4781686" y="2382574"/>
                    <a:pt x="4774433" y="2361620"/>
                  </a:cubicBezTo>
                  <a:lnTo>
                    <a:pt x="4752459" y="2298700"/>
                  </a:lnTo>
                  <a:lnTo>
                    <a:pt x="4728083" y="2236526"/>
                  </a:lnTo>
                  <a:cubicBezTo>
                    <a:pt x="4719957" y="2215802"/>
                    <a:pt x="4712352" y="2194869"/>
                    <a:pt x="4704471" y="2174095"/>
                  </a:cubicBezTo>
                  <a:lnTo>
                    <a:pt x="4678399" y="2112626"/>
                  </a:lnTo>
                  <a:lnTo>
                    <a:pt x="4652601" y="2050999"/>
                  </a:lnTo>
                  <a:cubicBezTo>
                    <a:pt x="4643711" y="2030533"/>
                    <a:pt x="4633616" y="2010672"/>
                    <a:pt x="4624205" y="1990415"/>
                  </a:cubicBezTo>
                  <a:lnTo>
                    <a:pt x="4595398" y="1930069"/>
                  </a:lnTo>
                  <a:cubicBezTo>
                    <a:pt x="4585714" y="1909969"/>
                    <a:pt x="4574413" y="1890713"/>
                    <a:pt x="4563827" y="1870952"/>
                  </a:cubicBezTo>
                  <a:lnTo>
                    <a:pt x="4531433" y="1812311"/>
                  </a:lnTo>
                  <a:lnTo>
                    <a:pt x="4523315" y="1797616"/>
                  </a:lnTo>
                  <a:lnTo>
                    <a:pt x="4514482" y="1783425"/>
                  </a:lnTo>
                  <a:lnTo>
                    <a:pt x="4496845" y="1754936"/>
                  </a:lnTo>
                  <a:lnTo>
                    <a:pt x="4461463" y="1697929"/>
                  </a:lnTo>
                  <a:lnTo>
                    <a:pt x="4452660" y="1683629"/>
                  </a:lnTo>
                  <a:lnTo>
                    <a:pt x="4443141" y="1669834"/>
                  </a:lnTo>
                  <a:lnTo>
                    <a:pt x="4424241" y="1642166"/>
                  </a:lnTo>
                  <a:cubicBezTo>
                    <a:pt x="4399005" y="1605265"/>
                    <a:pt x="4374512" y="1567751"/>
                    <a:pt x="4346886" y="1532412"/>
                  </a:cubicBezTo>
                  <a:cubicBezTo>
                    <a:pt x="4240477" y="1388328"/>
                    <a:pt x="4120362" y="1253437"/>
                    <a:pt x="3985497" y="1134649"/>
                  </a:cubicBezTo>
                  <a:cubicBezTo>
                    <a:pt x="3850799" y="1015675"/>
                    <a:pt x="3702920" y="911715"/>
                    <a:pt x="3545665" y="825877"/>
                  </a:cubicBezTo>
                  <a:lnTo>
                    <a:pt x="3486190" y="794756"/>
                  </a:lnTo>
                  <a:cubicBezTo>
                    <a:pt x="3466181" y="784640"/>
                    <a:pt x="3446893" y="773560"/>
                    <a:pt x="3426182" y="764765"/>
                  </a:cubicBezTo>
                  <a:lnTo>
                    <a:pt x="3365044" y="737255"/>
                  </a:lnTo>
                  <a:lnTo>
                    <a:pt x="3334529" y="723514"/>
                  </a:lnTo>
                  <a:cubicBezTo>
                    <a:pt x="3324394" y="718943"/>
                    <a:pt x="3314287" y="714265"/>
                    <a:pt x="3303733" y="710395"/>
                  </a:cubicBezTo>
                  <a:cubicBezTo>
                    <a:pt x="3262013" y="694346"/>
                    <a:pt x="3220711" y="677599"/>
                    <a:pt x="3179033" y="662259"/>
                  </a:cubicBezTo>
                  <a:lnTo>
                    <a:pt x="3052408" y="620447"/>
                  </a:lnTo>
                  <a:lnTo>
                    <a:pt x="2924325" y="584505"/>
                  </a:lnTo>
                  <a:cubicBezTo>
                    <a:pt x="2903106" y="578471"/>
                    <a:pt x="2881119" y="574434"/>
                    <a:pt x="2859667" y="569266"/>
                  </a:cubicBezTo>
                  <a:lnTo>
                    <a:pt x="2795226" y="554085"/>
                  </a:lnTo>
                  <a:cubicBezTo>
                    <a:pt x="2774078" y="548652"/>
                    <a:pt x="2751709" y="544744"/>
                    <a:pt x="2729702" y="540354"/>
                  </a:cubicBezTo>
                  <a:lnTo>
                    <a:pt x="2663758" y="527322"/>
                  </a:lnTo>
                  <a:lnTo>
                    <a:pt x="2630927" y="520495"/>
                  </a:lnTo>
                  <a:lnTo>
                    <a:pt x="2597965" y="515024"/>
                  </a:lnTo>
                  <a:cubicBezTo>
                    <a:pt x="2575970" y="511449"/>
                    <a:pt x="2554112" y="507795"/>
                    <a:pt x="2532205" y="503895"/>
                  </a:cubicBezTo>
                  <a:cubicBezTo>
                    <a:pt x="2357016" y="475037"/>
                    <a:pt x="2182954" y="456682"/>
                    <a:pt x="2010064" y="452552"/>
                  </a:cubicBezTo>
                  <a:cubicBezTo>
                    <a:pt x="1837255" y="448558"/>
                    <a:pt x="1665388" y="457916"/>
                    <a:pt x="1494552" y="485055"/>
                  </a:cubicBezTo>
                  <a:cubicBezTo>
                    <a:pt x="1452133" y="492816"/>
                    <a:pt x="1409569" y="501117"/>
                    <a:pt x="1366896" y="509389"/>
                  </a:cubicBezTo>
                  <a:cubicBezTo>
                    <a:pt x="1324862" y="520035"/>
                    <a:pt x="1282333" y="529505"/>
                    <a:pt x="1240175" y="541045"/>
                  </a:cubicBezTo>
                  <a:lnTo>
                    <a:pt x="1177438" y="560170"/>
                  </a:lnTo>
                  <a:lnTo>
                    <a:pt x="1145987" y="569826"/>
                  </a:lnTo>
                  <a:lnTo>
                    <a:pt x="1130315" y="574669"/>
                  </a:lnTo>
                  <a:lnTo>
                    <a:pt x="1114873" y="580384"/>
                  </a:lnTo>
                  <a:lnTo>
                    <a:pt x="1052839" y="602943"/>
                  </a:lnTo>
                  <a:cubicBezTo>
                    <a:pt x="1032151" y="610499"/>
                    <a:pt x="1011255" y="617535"/>
                    <a:pt x="991135" y="626866"/>
                  </a:cubicBezTo>
                  <a:lnTo>
                    <a:pt x="930179" y="653191"/>
                  </a:lnTo>
                  <a:cubicBezTo>
                    <a:pt x="909850" y="662002"/>
                    <a:pt x="889443" y="670676"/>
                    <a:pt x="869768" y="680937"/>
                  </a:cubicBezTo>
                  <a:lnTo>
                    <a:pt x="810085" y="710734"/>
                  </a:lnTo>
                  <a:cubicBezTo>
                    <a:pt x="790331" y="720859"/>
                    <a:pt x="770124" y="730514"/>
                    <a:pt x="751220" y="741794"/>
                  </a:cubicBezTo>
                  <a:cubicBezTo>
                    <a:pt x="673929" y="784955"/>
                    <a:pt x="598827" y="830326"/>
                    <a:pt x="532669" y="881688"/>
                  </a:cubicBezTo>
                  <a:cubicBezTo>
                    <a:pt x="464226" y="931625"/>
                    <a:pt x="406969" y="988270"/>
                    <a:pt x="354185" y="1050286"/>
                  </a:cubicBezTo>
                  <a:lnTo>
                    <a:pt x="315980" y="1098125"/>
                  </a:lnTo>
                  <a:lnTo>
                    <a:pt x="280345" y="1149782"/>
                  </a:lnTo>
                  <a:cubicBezTo>
                    <a:pt x="268144" y="1166335"/>
                    <a:pt x="257438" y="1185955"/>
                    <a:pt x="245890" y="1203959"/>
                  </a:cubicBezTo>
                  <a:cubicBezTo>
                    <a:pt x="234552" y="1222481"/>
                    <a:pt x="223171" y="1240298"/>
                    <a:pt x="212162" y="1260184"/>
                  </a:cubicBezTo>
                  <a:cubicBezTo>
                    <a:pt x="168299" y="1337574"/>
                    <a:pt x="125055" y="1419360"/>
                    <a:pt x="80716" y="1502476"/>
                  </a:cubicBezTo>
                  <a:lnTo>
                    <a:pt x="0" y="1648841"/>
                  </a:lnTo>
                  <a:lnTo>
                    <a:pt x="0" y="954863"/>
                  </a:lnTo>
                  <a:lnTo>
                    <a:pt x="43491" y="895513"/>
                  </a:lnTo>
                  <a:cubicBezTo>
                    <a:pt x="59888" y="874984"/>
                    <a:pt x="77014" y="854766"/>
                    <a:pt x="93923" y="834489"/>
                  </a:cubicBezTo>
                  <a:cubicBezTo>
                    <a:pt x="163245" y="754880"/>
                    <a:pt x="240806" y="679565"/>
                    <a:pt x="323465" y="617671"/>
                  </a:cubicBezTo>
                  <a:cubicBezTo>
                    <a:pt x="405002" y="553042"/>
                    <a:pt x="490132" y="499230"/>
                    <a:pt x="574777" y="446794"/>
                  </a:cubicBezTo>
                  <a:cubicBezTo>
                    <a:pt x="595733" y="433050"/>
                    <a:pt x="617442" y="421248"/>
                    <a:pt x="638943" y="408925"/>
                  </a:cubicBezTo>
                  <a:lnTo>
                    <a:pt x="703505" y="371742"/>
                  </a:lnTo>
                  <a:cubicBezTo>
                    <a:pt x="724798" y="358900"/>
                    <a:pt x="747120" y="347842"/>
                    <a:pt x="769262" y="336154"/>
                  </a:cubicBezTo>
                  <a:lnTo>
                    <a:pt x="835552" y="301173"/>
                  </a:lnTo>
                  <a:cubicBezTo>
                    <a:pt x="857427" y="289183"/>
                    <a:pt x="880470" y="278896"/>
                    <a:pt x="902979" y="268004"/>
                  </a:cubicBezTo>
                  <a:lnTo>
                    <a:pt x="971127" y="235607"/>
                  </a:lnTo>
                  <a:lnTo>
                    <a:pt x="988238" y="227556"/>
                  </a:lnTo>
                  <a:lnTo>
                    <a:pt x="1005744" y="220191"/>
                  </a:lnTo>
                  <a:lnTo>
                    <a:pt x="1040729" y="205569"/>
                  </a:lnTo>
                  <a:lnTo>
                    <a:pt x="1110835" y="176248"/>
                  </a:lnTo>
                  <a:cubicBezTo>
                    <a:pt x="1157999" y="157703"/>
                    <a:pt x="1206322" y="141323"/>
                    <a:pt x="1254256" y="123796"/>
                  </a:cubicBezTo>
                  <a:cubicBezTo>
                    <a:pt x="1302938" y="108671"/>
                    <a:pt x="1352074" y="94017"/>
                    <a:pt x="1401310" y="79852"/>
                  </a:cubicBezTo>
                  <a:cubicBezTo>
                    <a:pt x="1599497" y="26774"/>
                    <a:pt x="1806373" y="-329"/>
                    <a:pt x="2011811" y="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06AC5DCC-C3CC-4FD5-AD4E-13A1BE5F7F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297400"/>
              <a:ext cx="5215811" cy="6107388"/>
            </a:xfrm>
            <a:custGeom>
              <a:avLst/>
              <a:gdLst>
                <a:gd name="connsiteX0" fmla="*/ 1869139 w 5215811"/>
                <a:gd name="connsiteY0" fmla="*/ 9 h 6107388"/>
                <a:gd name="connsiteX1" fmla="*/ 2791149 w 5215811"/>
                <a:gd name="connsiteY1" fmla="*/ 130229 h 6107388"/>
                <a:gd name="connsiteX2" fmla="*/ 4760307 w 5215811"/>
                <a:gd name="connsiteY2" fmla="*/ 1608408 h 6107388"/>
                <a:gd name="connsiteX3" fmla="*/ 5108574 w 5215811"/>
                <a:gd name="connsiteY3" fmla="*/ 4050383 h 6107388"/>
                <a:gd name="connsiteX4" fmla="*/ 3434916 w 5215811"/>
                <a:gd name="connsiteY4" fmla="*/ 5503134 h 6107388"/>
                <a:gd name="connsiteX5" fmla="*/ 1137841 w 5215811"/>
                <a:gd name="connsiteY5" fmla="*/ 6033968 h 6107388"/>
                <a:gd name="connsiteX6" fmla="*/ 217555 w 5215811"/>
                <a:gd name="connsiteY6" fmla="*/ 5598945 h 6107388"/>
                <a:gd name="connsiteX7" fmla="*/ 0 w 5215811"/>
                <a:gd name="connsiteY7" fmla="*/ 5419622 h 6107388"/>
                <a:gd name="connsiteX8" fmla="*/ 0 w 5215811"/>
                <a:gd name="connsiteY8" fmla="*/ 4571683 h 6107388"/>
                <a:gd name="connsiteX9" fmla="*/ 18056 w 5215811"/>
                <a:gd name="connsiteY9" fmla="*/ 4599282 h 6107388"/>
                <a:gd name="connsiteX10" fmla="*/ 358324 w 5215811"/>
                <a:gd name="connsiteY10" fmla="*/ 4988154 h 6107388"/>
                <a:gd name="connsiteX11" fmla="*/ 1282741 w 5215811"/>
                <a:gd name="connsiteY11" fmla="*/ 5493193 h 6107388"/>
                <a:gd name="connsiteX12" fmla="*/ 2172794 w 5215811"/>
                <a:gd name="connsiteY12" fmla="*/ 5470630 h 6107388"/>
                <a:gd name="connsiteX13" fmla="*/ 3146893 w 5215811"/>
                <a:gd name="connsiteY13" fmla="*/ 5016296 h 6107388"/>
                <a:gd name="connsiteX14" fmla="*/ 3574114 w 5215811"/>
                <a:gd name="connsiteY14" fmla="*/ 4791124 h 6107388"/>
                <a:gd name="connsiteX15" fmla="*/ 4244948 w 5215811"/>
                <a:gd name="connsiteY15" fmla="*/ 4392664 h 6107388"/>
                <a:gd name="connsiteX16" fmla="*/ 4556385 w 5215811"/>
                <a:gd name="connsiteY16" fmla="*/ 3902656 h 6107388"/>
                <a:gd name="connsiteX17" fmla="*/ 4616354 w 5215811"/>
                <a:gd name="connsiteY17" fmla="*/ 2851680 h 6107388"/>
                <a:gd name="connsiteX18" fmla="*/ 4269266 w 5215811"/>
                <a:gd name="connsiteY18" fmla="*/ 1889625 h 6107388"/>
                <a:gd name="connsiteX19" fmla="*/ 2645976 w 5215811"/>
                <a:gd name="connsiteY19" fmla="*/ 671162 h 6107388"/>
                <a:gd name="connsiteX20" fmla="*/ 1648930 w 5215811"/>
                <a:gd name="connsiteY20" fmla="*/ 573017 h 6107388"/>
                <a:gd name="connsiteX21" fmla="*/ 771768 w 5215811"/>
                <a:gd name="connsiteY21" fmla="*/ 865882 h 6107388"/>
                <a:gd name="connsiteX22" fmla="*/ 433617 w 5215811"/>
                <a:gd name="connsiteY22" fmla="*/ 1119441 h 6107388"/>
                <a:gd name="connsiteX23" fmla="*/ 200571 w 5215811"/>
                <a:gd name="connsiteY23" fmla="*/ 1486480 h 6107388"/>
                <a:gd name="connsiteX24" fmla="*/ 47077 w 5215811"/>
                <a:gd name="connsiteY24" fmla="*/ 1753604 h 6107388"/>
                <a:gd name="connsiteX25" fmla="*/ 0 w 5215811"/>
                <a:gd name="connsiteY25" fmla="*/ 1831655 h 6107388"/>
                <a:gd name="connsiteX26" fmla="*/ 0 w 5215811"/>
                <a:gd name="connsiteY26" fmla="*/ 751112 h 6107388"/>
                <a:gd name="connsiteX27" fmla="*/ 6994 w 5215811"/>
                <a:gd name="connsiteY27" fmla="*/ 742614 h 6107388"/>
                <a:gd name="connsiteX28" fmla="*/ 484047 w 5215811"/>
                <a:gd name="connsiteY28" fmla="*/ 378777 h 6107388"/>
                <a:gd name="connsiteX29" fmla="*/ 1869139 w 5215811"/>
                <a:gd name="connsiteY29" fmla="*/ 9 h 6107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5811" h="6107388">
                  <a:moveTo>
                    <a:pt x="1869139" y="9"/>
                  </a:moveTo>
                  <a:cubicBezTo>
                    <a:pt x="2160924" y="-706"/>
                    <a:pt x="2465752" y="43039"/>
                    <a:pt x="2791149" y="130229"/>
                  </a:cubicBezTo>
                  <a:cubicBezTo>
                    <a:pt x="3651198" y="360678"/>
                    <a:pt x="4339884" y="907924"/>
                    <a:pt x="4760307" y="1608408"/>
                  </a:cubicBezTo>
                  <a:cubicBezTo>
                    <a:pt x="5188180" y="2321320"/>
                    <a:pt x="5338357" y="3192822"/>
                    <a:pt x="5108574" y="4050383"/>
                  </a:cubicBezTo>
                  <a:cubicBezTo>
                    <a:pt x="4880820" y="4900373"/>
                    <a:pt x="4152841" y="5098512"/>
                    <a:pt x="3434916" y="5503134"/>
                  </a:cubicBezTo>
                  <a:cubicBezTo>
                    <a:pt x="2717099" y="5907783"/>
                    <a:pt x="2005568" y="6266474"/>
                    <a:pt x="1137841" y="6033968"/>
                  </a:cubicBezTo>
                  <a:cubicBezTo>
                    <a:pt x="783079" y="5938910"/>
                    <a:pt x="479573" y="5790114"/>
                    <a:pt x="217555" y="5598945"/>
                  </a:cubicBezTo>
                  <a:lnTo>
                    <a:pt x="0" y="5419622"/>
                  </a:lnTo>
                  <a:lnTo>
                    <a:pt x="0" y="4571683"/>
                  </a:lnTo>
                  <a:lnTo>
                    <a:pt x="18056" y="4599282"/>
                  </a:lnTo>
                  <a:cubicBezTo>
                    <a:pt x="124071" y="4746782"/>
                    <a:pt x="237002" y="4875718"/>
                    <a:pt x="358324" y="4988154"/>
                  </a:cubicBezTo>
                  <a:cubicBezTo>
                    <a:pt x="621323" y="5231809"/>
                    <a:pt x="923667" y="5396979"/>
                    <a:pt x="1282741" y="5493193"/>
                  </a:cubicBezTo>
                  <a:cubicBezTo>
                    <a:pt x="1573894" y="5571207"/>
                    <a:pt x="1856732" y="5563878"/>
                    <a:pt x="2172794" y="5470630"/>
                  </a:cubicBezTo>
                  <a:cubicBezTo>
                    <a:pt x="2498985" y="5374183"/>
                    <a:pt x="2832844" y="5193315"/>
                    <a:pt x="3146893" y="5016296"/>
                  </a:cubicBezTo>
                  <a:cubicBezTo>
                    <a:pt x="3293538" y="4933641"/>
                    <a:pt x="3436182" y="4861160"/>
                    <a:pt x="3574114" y="4791124"/>
                  </a:cubicBezTo>
                  <a:cubicBezTo>
                    <a:pt x="3841238" y="4655550"/>
                    <a:pt x="4071901" y="4538375"/>
                    <a:pt x="4244948" y="4392664"/>
                  </a:cubicBezTo>
                  <a:cubicBezTo>
                    <a:pt x="4405844" y="4257259"/>
                    <a:pt x="4501845" y="4106204"/>
                    <a:pt x="4556385" y="3902656"/>
                  </a:cubicBezTo>
                  <a:cubicBezTo>
                    <a:pt x="4649063" y="3556776"/>
                    <a:pt x="4669271" y="3203187"/>
                    <a:pt x="4616354" y="2851680"/>
                  </a:cubicBezTo>
                  <a:cubicBezTo>
                    <a:pt x="4565198" y="2511774"/>
                    <a:pt x="4448474" y="2188147"/>
                    <a:pt x="4269266" y="1889625"/>
                  </a:cubicBezTo>
                  <a:cubicBezTo>
                    <a:pt x="3907781" y="1287586"/>
                    <a:pt x="3331245" y="854780"/>
                    <a:pt x="2645976" y="671162"/>
                  </a:cubicBezTo>
                  <a:cubicBezTo>
                    <a:pt x="2278249" y="572630"/>
                    <a:pt x="1952074" y="540526"/>
                    <a:pt x="1648930" y="573017"/>
                  </a:cubicBezTo>
                  <a:cubicBezTo>
                    <a:pt x="1351746" y="604901"/>
                    <a:pt x="1064785" y="700731"/>
                    <a:pt x="771768" y="865882"/>
                  </a:cubicBezTo>
                  <a:cubicBezTo>
                    <a:pt x="568061" y="980657"/>
                    <a:pt x="486465" y="1058486"/>
                    <a:pt x="433617" y="1119441"/>
                  </a:cubicBezTo>
                  <a:cubicBezTo>
                    <a:pt x="358307" y="1206256"/>
                    <a:pt x="292149" y="1323808"/>
                    <a:pt x="200571" y="1486480"/>
                  </a:cubicBezTo>
                  <a:cubicBezTo>
                    <a:pt x="156644" y="1564432"/>
                    <a:pt x="106654" y="1653214"/>
                    <a:pt x="47077" y="1753604"/>
                  </a:cubicBezTo>
                  <a:lnTo>
                    <a:pt x="0" y="1831655"/>
                  </a:lnTo>
                  <a:lnTo>
                    <a:pt x="0" y="751112"/>
                  </a:lnTo>
                  <a:lnTo>
                    <a:pt x="6994" y="742614"/>
                  </a:lnTo>
                  <a:cubicBezTo>
                    <a:pt x="117721" y="617683"/>
                    <a:pt x="259696" y="505222"/>
                    <a:pt x="484047" y="378777"/>
                  </a:cubicBezTo>
                  <a:cubicBezTo>
                    <a:pt x="932751" y="125890"/>
                    <a:pt x="1382831" y="1200"/>
                    <a:pt x="1869139" y="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4BBCC2F4-EFA7-4AF4-B538-AC4022D90F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319367"/>
              <a:ext cx="5217956" cy="6100079"/>
            </a:xfrm>
            <a:custGeom>
              <a:avLst/>
              <a:gdLst>
                <a:gd name="connsiteX0" fmla="*/ 1951393 w 5217956"/>
                <a:gd name="connsiteY0" fmla="*/ 82 h 6100079"/>
                <a:gd name="connsiteX1" fmla="*/ 2855177 w 5217956"/>
                <a:gd name="connsiteY1" fmla="*/ 125419 h 6100079"/>
                <a:gd name="connsiteX2" fmla="*/ 4779341 w 5217956"/>
                <a:gd name="connsiteY2" fmla="*/ 1591542 h 6100079"/>
                <a:gd name="connsiteX3" fmla="*/ 5108573 w 5217956"/>
                <a:gd name="connsiteY3" fmla="*/ 4028416 h 6100079"/>
                <a:gd name="connsiteX4" fmla="*/ 3459358 w 5217956"/>
                <a:gd name="connsiteY4" fmla="*/ 5487716 h 6100079"/>
                <a:gd name="connsiteX5" fmla="*/ 1203274 w 5217956"/>
                <a:gd name="connsiteY5" fmla="*/ 6029534 h 6100079"/>
                <a:gd name="connsiteX6" fmla="*/ 59920 w 5217956"/>
                <a:gd name="connsiteY6" fmla="*/ 5396467 h 6100079"/>
                <a:gd name="connsiteX7" fmla="*/ 0 w 5217956"/>
                <a:gd name="connsiteY7" fmla="*/ 5333382 h 6100079"/>
                <a:gd name="connsiteX8" fmla="*/ 0 w 5217956"/>
                <a:gd name="connsiteY8" fmla="*/ 4205833 h 6100079"/>
                <a:gd name="connsiteX9" fmla="*/ 58036 w 5217956"/>
                <a:gd name="connsiteY9" fmla="*/ 4310048 h 6100079"/>
                <a:gd name="connsiteX10" fmla="*/ 520779 w 5217956"/>
                <a:gd name="connsiteY10" fmla="*/ 4907591 h 6100079"/>
                <a:gd name="connsiteX11" fmla="*/ 1377154 w 5217956"/>
                <a:gd name="connsiteY11" fmla="*/ 5380604 h 6100079"/>
                <a:gd name="connsiteX12" fmla="*/ 3123340 w 5217956"/>
                <a:gd name="connsiteY12" fmla="*/ 4905715 h 6100079"/>
                <a:gd name="connsiteX13" fmla="*/ 3547863 w 5217956"/>
                <a:gd name="connsiteY13" fmla="*/ 4676342 h 6100079"/>
                <a:gd name="connsiteX14" fmla="*/ 4186753 w 5217956"/>
                <a:gd name="connsiteY14" fmla="*/ 4289376 h 6100079"/>
                <a:gd name="connsiteX15" fmla="*/ 4459565 w 5217956"/>
                <a:gd name="connsiteY15" fmla="*/ 3854399 h 6100079"/>
                <a:gd name="connsiteX16" fmla="*/ 4521015 w 5217956"/>
                <a:gd name="connsiteY16" fmla="*/ 2849377 h 6100079"/>
                <a:gd name="connsiteX17" fmla="*/ 4199723 w 5217956"/>
                <a:gd name="connsiteY17" fmla="*/ 1931213 h 6100079"/>
                <a:gd name="connsiteX18" fmla="*/ 2681217 w 5217956"/>
                <a:gd name="connsiteY18" fmla="*/ 774211 h 6100079"/>
                <a:gd name="connsiteX19" fmla="*/ 926547 w 5217956"/>
                <a:gd name="connsiteY19" fmla="*/ 967112 h 6100079"/>
                <a:gd name="connsiteX20" fmla="*/ 622677 w 5217956"/>
                <a:gd name="connsiteY20" fmla="*/ 1197863 h 6100079"/>
                <a:gd name="connsiteX21" fmla="*/ 404892 w 5217956"/>
                <a:gd name="connsiteY21" fmla="*/ 1547314 h 6100079"/>
                <a:gd name="connsiteX22" fmla="*/ 40135 w 5217956"/>
                <a:gd name="connsiteY22" fmla="*/ 2159090 h 6100079"/>
                <a:gd name="connsiteX23" fmla="*/ 0 w 5217956"/>
                <a:gd name="connsiteY23" fmla="*/ 2219367 h 6100079"/>
                <a:gd name="connsiteX24" fmla="*/ 0 w 5217956"/>
                <a:gd name="connsiteY24" fmla="*/ 915659 h 6100079"/>
                <a:gd name="connsiteX25" fmla="*/ 58609 w 5217956"/>
                <a:gd name="connsiteY25" fmla="*/ 828051 h 6100079"/>
                <a:gd name="connsiteX26" fmla="*/ 590688 w 5217956"/>
                <a:gd name="connsiteY26" fmla="*/ 385385 h 6100079"/>
                <a:gd name="connsiteX27" fmla="*/ 1951393 w 5217956"/>
                <a:gd name="connsiteY27"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5217956" h="6100079">
                  <a:moveTo>
                    <a:pt x="1951393" y="82"/>
                  </a:moveTo>
                  <a:cubicBezTo>
                    <a:pt x="2237631" y="-2119"/>
                    <a:pt x="2536431" y="40011"/>
                    <a:pt x="2855177" y="125419"/>
                  </a:cubicBezTo>
                  <a:cubicBezTo>
                    <a:pt x="3697704" y="351173"/>
                    <a:pt x="4370490" y="894159"/>
                    <a:pt x="4779341" y="1591542"/>
                  </a:cubicBezTo>
                  <a:cubicBezTo>
                    <a:pt x="5195534" y="2301324"/>
                    <a:pt x="5338356" y="3170855"/>
                    <a:pt x="5108573" y="4028416"/>
                  </a:cubicBezTo>
                  <a:cubicBezTo>
                    <a:pt x="4880819" y="4878406"/>
                    <a:pt x="4165603" y="5079965"/>
                    <a:pt x="3459358" y="5487716"/>
                  </a:cubicBezTo>
                  <a:cubicBezTo>
                    <a:pt x="2753114" y="5895466"/>
                    <a:pt x="2053264" y="6257288"/>
                    <a:pt x="1203274" y="6029534"/>
                  </a:cubicBezTo>
                  <a:cubicBezTo>
                    <a:pt x="739884" y="5905369"/>
                    <a:pt x="366399" y="5685345"/>
                    <a:pt x="59920" y="5396467"/>
                  </a:cubicBezTo>
                  <a:lnTo>
                    <a:pt x="0" y="5333382"/>
                  </a:lnTo>
                  <a:lnTo>
                    <a:pt x="0" y="4205833"/>
                  </a:lnTo>
                  <a:lnTo>
                    <a:pt x="58036" y="4310048"/>
                  </a:lnTo>
                  <a:cubicBezTo>
                    <a:pt x="197935" y="4550245"/>
                    <a:pt x="350594" y="4747142"/>
                    <a:pt x="520779" y="4907591"/>
                  </a:cubicBezTo>
                  <a:cubicBezTo>
                    <a:pt x="763600" y="5136565"/>
                    <a:pt x="1043821" y="5291288"/>
                    <a:pt x="1377154" y="5380604"/>
                  </a:cubicBezTo>
                  <a:cubicBezTo>
                    <a:pt x="1963029" y="5537589"/>
                    <a:pt x="2470519" y="5282804"/>
                    <a:pt x="3123340" y="4905715"/>
                  </a:cubicBezTo>
                  <a:cubicBezTo>
                    <a:pt x="3269800" y="4821157"/>
                    <a:pt x="3411134" y="4747512"/>
                    <a:pt x="3547863" y="4676342"/>
                  </a:cubicBezTo>
                  <a:cubicBezTo>
                    <a:pt x="3804497" y="4542710"/>
                    <a:pt x="4026085" y="4427393"/>
                    <a:pt x="4186753" y="4289376"/>
                  </a:cubicBezTo>
                  <a:cubicBezTo>
                    <a:pt x="4329009" y="4167293"/>
                    <a:pt x="4410589" y="4037181"/>
                    <a:pt x="4459565" y="3854399"/>
                  </a:cubicBezTo>
                  <a:cubicBezTo>
                    <a:pt x="4548302" y="3523229"/>
                    <a:pt x="4568981" y="3185183"/>
                    <a:pt x="4521015" y="2849377"/>
                  </a:cubicBezTo>
                  <a:cubicBezTo>
                    <a:pt x="4474709" y="2524680"/>
                    <a:pt x="4366564" y="2215756"/>
                    <a:pt x="4199723" y="1931213"/>
                  </a:cubicBezTo>
                  <a:cubicBezTo>
                    <a:pt x="3863270" y="1357325"/>
                    <a:pt x="3323982" y="946439"/>
                    <a:pt x="2681217" y="774211"/>
                  </a:cubicBezTo>
                  <a:cubicBezTo>
                    <a:pt x="2001139" y="591984"/>
                    <a:pt x="1476322" y="649699"/>
                    <a:pt x="926547" y="967112"/>
                  </a:cubicBezTo>
                  <a:cubicBezTo>
                    <a:pt x="740730" y="1074393"/>
                    <a:pt x="668642" y="1143989"/>
                    <a:pt x="622677" y="1197863"/>
                  </a:cubicBezTo>
                  <a:cubicBezTo>
                    <a:pt x="555599" y="1276450"/>
                    <a:pt x="492360" y="1390031"/>
                    <a:pt x="404892" y="1547314"/>
                  </a:cubicBezTo>
                  <a:cubicBezTo>
                    <a:pt x="317047" y="1705133"/>
                    <a:pt x="204816" y="1906756"/>
                    <a:pt x="40135" y="2159090"/>
                  </a:cubicBezTo>
                  <a:lnTo>
                    <a:pt x="0" y="2219367"/>
                  </a:lnTo>
                  <a:lnTo>
                    <a:pt x="0" y="915659"/>
                  </a:lnTo>
                  <a:lnTo>
                    <a:pt x="58609" y="828051"/>
                  </a:lnTo>
                  <a:cubicBezTo>
                    <a:pt x="177453" y="670481"/>
                    <a:pt x="325846" y="538291"/>
                    <a:pt x="590688" y="385385"/>
                  </a:cubicBezTo>
                  <a:cubicBezTo>
                    <a:pt x="1032158" y="130559"/>
                    <a:pt x="1474329" y="3750"/>
                    <a:pt x="1951393"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2A9D1364-B6A3-44CB-9FBA-C528F0CE90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319367"/>
              <a:ext cx="5217957" cy="6100079"/>
            </a:xfrm>
            <a:custGeom>
              <a:avLst/>
              <a:gdLst>
                <a:gd name="connsiteX0" fmla="*/ 1951394 w 5217957"/>
                <a:gd name="connsiteY0" fmla="*/ 82 h 6100079"/>
                <a:gd name="connsiteX1" fmla="*/ 2855178 w 5217957"/>
                <a:gd name="connsiteY1" fmla="*/ 125419 h 6100079"/>
                <a:gd name="connsiteX2" fmla="*/ 4779341 w 5217957"/>
                <a:gd name="connsiteY2" fmla="*/ 1591542 h 6100079"/>
                <a:gd name="connsiteX3" fmla="*/ 5108574 w 5217957"/>
                <a:gd name="connsiteY3" fmla="*/ 4028416 h 6100079"/>
                <a:gd name="connsiteX4" fmla="*/ 3459359 w 5217957"/>
                <a:gd name="connsiteY4" fmla="*/ 5487716 h 6100079"/>
                <a:gd name="connsiteX5" fmla="*/ 1203275 w 5217957"/>
                <a:gd name="connsiteY5" fmla="*/ 6029534 h 6100079"/>
                <a:gd name="connsiteX6" fmla="*/ 59921 w 5217957"/>
                <a:gd name="connsiteY6" fmla="*/ 5396467 h 6100079"/>
                <a:gd name="connsiteX7" fmla="*/ 0 w 5217957"/>
                <a:gd name="connsiteY7" fmla="*/ 5333381 h 6100079"/>
                <a:gd name="connsiteX8" fmla="*/ 0 w 5217957"/>
                <a:gd name="connsiteY8" fmla="*/ 4427327 h 6100079"/>
                <a:gd name="connsiteX9" fmla="*/ 112056 w 5217957"/>
                <a:gd name="connsiteY9" fmla="*/ 4602502 h 6100079"/>
                <a:gd name="connsiteX10" fmla="*/ 443875 w 5217957"/>
                <a:gd name="connsiteY10" fmla="*/ 4989110 h 6100079"/>
                <a:gd name="connsiteX11" fmla="*/ 1348175 w 5217957"/>
                <a:gd name="connsiteY11" fmla="*/ 5488759 h 6100079"/>
                <a:gd name="connsiteX12" fmla="*/ 2221463 w 5217957"/>
                <a:gd name="connsiteY12" fmla="*/ 5461704 h 6100079"/>
                <a:gd name="connsiteX13" fmla="*/ 3179339 w 5217957"/>
                <a:gd name="connsiteY13" fmla="*/ 5003023 h 6100079"/>
                <a:gd name="connsiteX14" fmla="*/ 3599638 w 5217957"/>
                <a:gd name="connsiteY14" fmla="*/ 4775996 h 6100079"/>
                <a:gd name="connsiteX15" fmla="*/ 4259765 w 5217957"/>
                <a:gd name="connsiteY15" fmla="*/ 4374667 h 6100079"/>
                <a:gd name="connsiteX16" fmla="*/ 4567742 w 5217957"/>
                <a:gd name="connsiteY16" fmla="*/ 3883732 h 6100079"/>
                <a:gd name="connsiteX17" fmla="*/ 4631929 w 5217957"/>
                <a:gd name="connsiteY17" fmla="*/ 2833886 h 6100079"/>
                <a:gd name="connsiteX18" fmla="*/ 4296412 w 5217957"/>
                <a:gd name="connsiteY18" fmla="*/ 1874932 h 6100079"/>
                <a:gd name="connsiteX19" fmla="*/ 2710219 w 5217957"/>
                <a:gd name="connsiteY19" fmla="*/ 666410 h 6100079"/>
                <a:gd name="connsiteX20" fmla="*/ 1732642 w 5217957"/>
                <a:gd name="connsiteY20" fmla="*/ 573480 h 6100079"/>
                <a:gd name="connsiteX21" fmla="*/ 870621 w 5217957"/>
                <a:gd name="connsiteY21" fmla="*/ 870402 h 6100079"/>
                <a:gd name="connsiteX22" fmla="*/ 537555 w 5217957"/>
                <a:gd name="connsiteY22" fmla="*/ 1125324 h 6100079"/>
                <a:gd name="connsiteX23" fmla="*/ 306995 w 5217957"/>
                <a:gd name="connsiteY23" fmla="*/ 1493030 h 6100079"/>
                <a:gd name="connsiteX24" fmla="*/ 23579 w 5217957"/>
                <a:gd name="connsiteY24" fmla="*/ 1977465 h 6100079"/>
                <a:gd name="connsiteX25" fmla="*/ 0 w 5217957"/>
                <a:gd name="connsiteY25" fmla="*/ 2014291 h 6100079"/>
                <a:gd name="connsiteX26" fmla="*/ 0 w 5217957"/>
                <a:gd name="connsiteY26" fmla="*/ 915660 h 6100079"/>
                <a:gd name="connsiteX27" fmla="*/ 58609 w 5217957"/>
                <a:gd name="connsiteY27" fmla="*/ 828051 h 6100079"/>
                <a:gd name="connsiteX28" fmla="*/ 590689 w 5217957"/>
                <a:gd name="connsiteY28" fmla="*/ 385385 h 6100079"/>
                <a:gd name="connsiteX29" fmla="*/ 1951394 w 5217957"/>
                <a:gd name="connsiteY29" fmla="*/ 82 h 61000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217957" h="6100079">
                  <a:moveTo>
                    <a:pt x="1951394" y="82"/>
                  </a:moveTo>
                  <a:cubicBezTo>
                    <a:pt x="2237632" y="-2119"/>
                    <a:pt x="2536431" y="40011"/>
                    <a:pt x="2855178" y="125419"/>
                  </a:cubicBezTo>
                  <a:cubicBezTo>
                    <a:pt x="3697704" y="351173"/>
                    <a:pt x="4370491" y="894159"/>
                    <a:pt x="4779341" y="1591542"/>
                  </a:cubicBezTo>
                  <a:cubicBezTo>
                    <a:pt x="5195535" y="2301324"/>
                    <a:pt x="5338357" y="3170855"/>
                    <a:pt x="5108574" y="4028416"/>
                  </a:cubicBezTo>
                  <a:cubicBezTo>
                    <a:pt x="4880820" y="4878406"/>
                    <a:pt x="4165604" y="5079965"/>
                    <a:pt x="3459359" y="5487716"/>
                  </a:cubicBezTo>
                  <a:cubicBezTo>
                    <a:pt x="2753115" y="5895466"/>
                    <a:pt x="2053265" y="6257288"/>
                    <a:pt x="1203275" y="6029534"/>
                  </a:cubicBezTo>
                  <a:cubicBezTo>
                    <a:pt x="739885" y="5905369"/>
                    <a:pt x="366400" y="5685345"/>
                    <a:pt x="59921" y="5396467"/>
                  </a:cubicBezTo>
                  <a:lnTo>
                    <a:pt x="0" y="5333381"/>
                  </a:lnTo>
                  <a:lnTo>
                    <a:pt x="0" y="4427327"/>
                  </a:lnTo>
                  <a:lnTo>
                    <a:pt x="112056" y="4602502"/>
                  </a:lnTo>
                  <a:cubicBezTo>
                    <a:pt x="215300" y="4749260"/>
                    <a:pt x="325419" y="4877443"/>
                    <a:pt x="443875" y="4989110"/>
                  </a:cubicBezTo>
                  <a:cubicBezTo>
                    <a:pt x="700709" y="5231113"/>
                    <a:pt x="996455" y="5394516"/>
                    <a:pt x="1348175" y="5488759"/>
                  </a:cubicBezTo>
                  <a:cubicBezTo>
                    <a:pt x="1633379" y="5565179"/>
                    <a:pt x="1910917" y="5556430"/>
                    <a:pt x="2221463" y="5461704"/>
                  </a:cubicBezTo>
                  <a:cubicBezTo>
                    <a:pt x="2541923" y="5363721"/>
                    <a:pt x="2870374" y="5181404"/>
                    <a:pt x="3179339" y="5003023"/>
                  </a:cubicBezTo>
                  <a:cubicBezTo>
                    <a:pt x="3323713" y="4919760"/>
                    <a:pt x="3463978" y="4846641"/>
                    <a:pt x="3599638" y="4775996"/>
                  </a:cubicBezTo>
                  <a:cubicBezTo>
                    <a:pt x="3862436" y="4639263"/>
                    <a:pt x="4089314" y="4521074"/>
                    <a:pt x="4259765" y="4374667"/>
                  </a:cubicBezTo>
                  <a:cubicBezTo>
                    <a:pt x="4418282" y="4238625"/>
                    <a:pt x="4513201" y="4087280"/>
                    <a:pt x="4567742" y="3883732"/>
                  </a:cubicBezTo>
                  <a:cubicBezTo>
                    <a:pt x="4660420" y="3537853"/>
                    <a:pt x="4682033" y="3184640"/>
                    <a:pt x="4631929" y="2833886"/>
                  </a:cubicBezTo>
                  <a:cubicBezTo>
                    <a:pt x="4583584" y="2494734"/>
                    <a:pt x="4470646" y="2172121"/>
                    <a:pt x="4296412" y="1874932"/>
                  </a:cubicBezTo>
                  <a:cubicBezTo>
                    <a:pt x="3944879" y="1275559"/>
                    <a:pt x="3381537" y="846289"/>
                    <a:pt x="2710219" y="666410"/>
                  </a:cubicBezTo>
                  <a:cubicBezTo>
                    <a:pt x="2349955" y="569877"/>
                    <a:pt x="2030161" y="539483"/>
                    <a:pt x="1732642" y="573480"/>
                  </a:cubicBezTo>
                  <a:cubicBezTo>
                    <a:pt x="1440866" y="606814"/>
                    <a:pt x="1158880" y="703976"/>
                    <a:pt x="870621" y="870402"/>
                  </a:cubicBezTo>
                  <a:cubicBezTo>
                    <a:pt x="670160" y="986048"/>
                    <a:pt x="589753" y="1064195"/>
                    <a:pt x="537555" y="1125324"/>
                  </a:cubicBezTo>
                  <a:cubicBezTo>
                    <a:pt x="463218" y="1212400"/>
                    <a:pt x="397708" y="1330125"/>
                    <a:pt x="306995" y="1493030"/>
                  </a:cubicBezTo>
                  <a:cubicBezTo>
                    <a:pt x="234596" y="1623167"/>
                    <a:pt x="145436" y="1783409"/>
                    <a:pt x="23579" y="1977465"/>
                  </a:cubicBezTo>
                  <a:lnTo>
                    <a:pt x="0" y="2014291"/>
                  </a:lnTo>
                  <a:lnTo>
                    <a:pt x="0" y="915660"/>
                  </a:lnTo>
                  <a:lnTo>
                    <a:pt x="58609" y="828051"/>
                  </a:lnTo>
                  <a:cubicBezTo>
                    <a:pt x="177453" y="670481"/>
                    <a:pt x="325847" y="538291"/>
                    <a:pt x="590689" y="385385"/>
                  </a:cubicBezTo>
                  <a:cubicBezTo>
                    <a:pt x="1032159" y="130559"/>
                    <a:pt x="1474330" y="3750"/>
                    <a:pt x="1951394" y="8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Antraštė 1">
            <a:extLst>
              <a:ext uri="{FF2B5EF4-FFF2-40B4-BE49-F238E27FC236}">
                <a16:creationId xmlns:a16="http://schemas.microsoft.com/office/drawing/2014/main" id="{6C3E2000-6F50-BA32-6C6B-49F3EBDD6556}"/>
              </a:ext>
            </a:extLst>
          </p:cNvPr>
          <p:cNvSpPr>
            <a:spLocks noGrp="1"/>
          </p:cNvSpPr>
          <p:nvPr>
            <p:ph type="title"/>
          </p:nvPr>
        </p:nvSpPr>
        <p:spPr>
          <a:xfrm>
            <a:off x="480060" y="1243013"/>
            <a:ext cx="2891790" cy="4371974"/>
          </a:xfrm>
        </p:spPr>
        <p:txBody>
          <a:bodyPr>
            <a:normAutofit/>
          </a:bodyPr>
          <a:lstStyle/>
          <a:p>
            <a:r>
              <a:rPr lang="lt-LT" sz="3100" b="1">
                <a:solidFill>
                  <a:schemeClr val="tx2"/>
                </a:solidFill>
              </a:rPr>
              <a:t>Kas gali rengti mokinį Olimpiados antrajai užduočiai?</a:t>
            </a:r>
            <a:endParaRPr lang="lt-LT" sz="3100">
              <a:solidFill>
                <a:schemeClr val="tx2"/>
              </a:solidFill>
            </a:endParaRPr>
          </a:p>
        </p:txBody>
      </p:sp>
      <p:sp>
        <p:nvSpPr>
          <p:cNvPr id="3" name="Turinio vietos rezervavimo ženklas 2">
            <a:extLst>
              <a:ext uri="{FF2B5EF4-FFF2-40B4-BE49-F238E27FC236}">
                <a16:creationId xmlns:a16="http://schemas.microsoft.com/office/drawing/2014/main" id="{F5B32E50-3718-758E-E501-E6A71614A416}"/>
              </a:ext>
            </a:extLst>
          </p:cNvPr>
          <p:cNvSpPr>
            <a:spLocks noGrp="1"/>
          </p:cNvSpPr>
          <p:nvPr>
            <p:ph idx="1"/>
          </p:nvPr>
        </p:nvSpPr>
        <p:spPr>
          <a:xfrm>
            <a:off x="4139952" y="555094"/>
            <a:ext cx="4523988" cy="5682218"/>
          </a:xfrm>
        </p:spPr>
        <p:txBody>
          <a:bodyPr anchor="ctr">
            <a:noAutofit/>
          </a:bodyPr>
          <a:lstStyle/>
          <a:p>
            <a:pPr marL="0" lvl="0" indent="0">
              <a:spcBef>
                <a:spcPts val="1200"/>
              </a:spcBef>
              <a:spcAft>
                <a:spcPts val="600"/>
              </a:spcAft>
              <a:buNone/>
            </a:pPr>
            <a:r>
              <a:rPr lang="lt-LT" sz="2200" dirty="0">
                <a:solidFill>
                  <a:schemeClr val="accent2"/>
                </a:solidFill>
              </a:rPr>
              <a:t>Gali rengti: </a:t>
            </a:r>
          </a:p>
          <a:p>
            <a:pPr>
              <a:spcBef>
                <a:spcPts val="1200"/>
              </a:spcBef>
              <a:spcAft>
                <a:spcPts val="600"/>
              </a:spcAft>
            </a:pPr>
            <a:r>
              <a:rPr lang="lt-LT" sz="2200" dirty="0">
                <a:solidFill>
                  <a:schemeClr val="tx2"/>
                </a:solidFill>
              </a:rPr>
              <a:t>mokyklos įvairių mokomųjų dalykų mokytojai</a:t>
            </a:r>
          </a:p>
          <a:p>
            <a:pPr>
              <a:spcBef>
                <a:spcPts val="1200"/>
              </a:spcBef>
              <a:spcAft>
                <a:spcPts val="600"/>
              </a:spcAft>
            </a:pPr>
            <a:r>
              <a:rPr lang="lt-LT" sz="2200" dirty="0">
                <a:solidFill>
                  <a:schemeClr val="tx2"/>
                </a:solidFill>
              </a:rPr>
              <a:t>jungtinės mokytojų komandos </a:t>
            </a:r>
          </a:p>
          <a:p>
            <a:pPr>
              <a:spcBef>
                <a:spcPts val="1200"/>
              </a:spcBef>
              <a:spcAft>
                <a:spcPts val="600"/>
              </a:spcAft>
            </a:pPr>
            <a:r>
              <a:rPr lang="lt-LT" sz="2200" dirty="0">
                <a:solidFill>
                  <a:schemeClr val="tx2"/>
                </a:solidFill>
              </a:rPr>
              <a:t>neformalaus švietimo įstaigų (muzikos, dailės) pedagogai</a:t>
            </a:r>
          </a:p>
          <a:p>
            <a:pPr>
              <a:spcBef>
                <a:spcPts val="1200"/>
              </a:spcBef>
              <a:spcAft>
                <a:spcPts val="600"/>
              </a:spcAft>
            </a:pPr>
            <a:r>
              <a:rPr lang="lt-LT" sz="2200" dirty="0">
                <a:solidFill>
                  <a:schemeClr val="tx2"/>
                </a:solidFill>
              </a:rPr>
              <a:t>kultūros įstaigų etnokultūros specialistai</a:t>
            </a:r>
          </a:p>
          <a:p>
            <a:pPr>
              <a:spcBef>
                <a:spcPts val="1200"/>
              </a:spcBef>
              <a:spcAft>
                <a:spcPts val="600"/>
              </a:spcAft>
            </a:pPr>
            <a:r>
              <a:rPr lang="lt-LT" sz="2200" dirty="0">
                <a:solidFill>
                  <a:schemeClr val="tx2"/>
                </a:solidFill>
              </a:rPr>
              <a:t>tėvai ir (ar) kiti kviestiniai asmenys. </a:t>
            </a:r>
          </a:p>
          <a:p>
            <a:pPr marL="0" indent="0">
              <a:spcBef>
                <a:spcPts val="1200"/>
              </a:spcBef>
              <a:spcAft>
                <a:spcPts val="600"/>
              </a:spcAft>
              <a:buNone/>
            </a:pPr>
            <a:r>
              <a:rPr lang="lt-LT" sz="2200" dirty="0">
                <a:solidFill>
                  <a:schemeClr val="accent2"/>
                </a:solidFill>
              </a:rPr>
              <a:t>Gali savarankiškai pasiruošti ir pats mokinys (-ė).</a:t>
            </a:r>
          </a:p>
        </p:txBody>
      </p:sp>
    </p:spTree>
    <p:extLst>
      <p:ext uri="{BB962C8B-B14F-4D97-AF65-F5344CB8AC3E}">
        <p14:creationId xmlns:p14="http://schemas.microsoft.com/office/powerpoint/2010/main" val="34912460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p:cNvSpPr>
            <a:spLocks noGrp="1"/>
          </p:cNvSpPr>
          <p:nvPr>
            <p:ph type="title"/>
          </p:nvPr>
        </p:nvSpPr>
        <p:spPr>
          <a:xfrm>
            <a:off x="179512" y="1153572"/>
            <a:ext cx="2808312" cy="4461163"/>
          </a:xfrm>
        </p:spPr>
        <p:txBody>
          <a:bodyPr>
            <a:normAutofit/>
          </a:bodyPr>
          <a:lstStyle/>
          <a:p>
            <a:pPr>
              <a:lnSpc>
                <a:spcPct val="90000"/>
              </a:lnSpc>
            </a:pPr>
            <a:r>
              <a:rPr lang="lt-LT" sz="3200" b="1" dirty="0">
                <a:solidFill>
                  <a:srgbClr val="FFFFFF"/>
                </a:solidFill>
              </a:rPr>
              <a:t>Antrosios užduoties atlikimas apima</a:t>
            </a:r>
            <a:endParaRPr lang="lt-LT" sz="3200" dirty="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urinio vietos rezervavimo ženklas 2"/>
          <p:cNvSpPr>
            <a:spLocks noGrp="1"/>
          </p:cNvSpPr>
          <p:nvPr>
            <p:ph idx="1"/>
          </p:nvPr>
        </p:nvSpPr>
        <p:spPr>
          <a:xfrm>
            <a:off x="3302680" y="404665"/>
            <a:ext cx="5422696" cy="5760640"/>
          </a:xfrm>
        </p:spPr>
        <p:txBody>
          <a:bodyPr anchor="ctr">
            <a:noAutofit/>
          </a:bodyPr>
          <a:lstStyle/>
          <a:p>
            <a:pPr marL="0" lvl="0" indent="0">
              <a:lnSpc>
                <a:spcPct val="90000"/>
              </a:lnSpc>
              <a:spcBef>
                <a:spcPts val="1200"/>
              </a:spcBef>
              <a:spcAft>
                <a:spcPts val="600"/>
              </a:spcAft>
              <a:buNone/>
            </a:pPr>
            <a:r>
              <a:rPr lang="lt-LT" sz="2200" b="1" i="1" dirty="0">
                <a:solidFill>
                  <a:schemeClr val="accent1">
                    <a:lumMod val="75000"/>
                  </a:schemeClr>
                </a:solidFill>
              </a:rPr>
              <a:t>Prieš Olimpiadą </a:t>
            </a:r>
            <a:r>
              <a:rPr lang="lt-LT" sz="2200" dirty="0"/>
              <a:t>– vaizdinės medžiagos parengimas (skaidrės arba sumontuotas vaizdo įrašas). Vaizdinė medžiaga siejama su dalyvio prisistatymu, etnokultūrinės veiklos apibūdinimu ir pasirinkta etnokultūrine raiška. </a:t>
            </a:r>
          </a:p>
          <a:p>
            <a:pPr marL="0" indent="0">
              <a:lnSpc>
                <a:spcPct val="90000"/>
              </a:lnSpc>
              <a:spcBef>
                <a:spcPts val="1200"/>
              </a:spcBef>
              <a:spcAft>
                <a:spcPts val="600"/>
              </a:spcAft>
              <a:buNone/>
            </a:pPr>
            <a:r>
              <a:rPr lang="lt-LT" sz="2200" dirty="0"/>
              <a:t>Vaizdinės medžiagos pavadinime nurodoma: Olimpiados dalyvio vardas, pavardė, mokyklos pavadinimas, klasė, miestas, rajonas, mokinį rengusio mokytojo ar kito asmens vardas, pavardė.</a:t>
            </a:r>
          </a:p>
          <a:p>
            <a:pPr marL="0" lvl="0" indent="0">
              <a:lnSpc>
                <a:spcPct val="150000"/>
              </a:lnSpc>
              <a:spcBef>
                <a:spcPts val="1200"/>
              </a:spcBef>
              <a:buNone/>
            </a:pPr>
            <a:r>
              <a:rPr lang="lt-LT" sz="2200" b="1" i="1" dirty="0">
                <a:solidFill>
                  <a:schemeClr val="accent1">
                    <a:lumMod val="75000"/>
                  </a:schemeClr>
                </a:solidFill>
              </a:rPr>
              <a:t>Per Olimpiadą:</a:t>
            </a:r>
          </a:p>
          <a:p>
            <a:pPr lvl="0">
              <a:lnSpc>
                <a:spcPct val="90000"/>
              </a:lnSpc>
              <a:spcBef>
                <a:spcPts val="600"/>
              </a:spcBef>
              <a:spcAft>
                <a:spcPts val="600"/>
              </a:spcAft>
            </a:pPr>
            <a:r>
              <a:rPr lang="lt-LT" sz="2200" dirty="0"/>
              <a:t>dalyvio prisistatymas ir savo patirties etninės kultūros srityje apibūdinimas </a:t>
            </a:r>
          </a:p>
          <a:p>
            <a:pPr lvl="0">
              <a:lnSpc>
                <a:spcPct val="90000"/>
              </a:lnSpc>
              <a:spcBef>
                <a:spcPts val="600"/>
              </a:spcBef>
              <a:spcAft>
                <a:spcPts val="600"/>
              </a:spcAft>
            </a:pPr>
            <a:r>
              <a:rPr lang="lt-LT" sz="2200" dirty="0"/>
              <a:t>etninės kultūros raiška, kuri gali būti įvairi</a:t>
            </a:r>
          </a:p>
          <a:p>
            <a:pPr lvl="0">
              <a:lnSpc>
                <a:spcPct val="90000"/>
              </a:lnSpc>
              <a:spcBef>
                <a:spcPts val="600"/>
              </a:spcBef>
              <a:spcAft>
                <a:spcPts val="600"/>
              </a:spcAft>
            </a:pPr>
            <a:r>
              <a:rPr lang="lt-LT" sz="2200" dirty="0"/>
              <a:t>etnokultūrinės veiklos apibūdinimas </a:t>
            </a:r>
          </a:p>
        </p:txBody>
      </p:sp>
    </p:spTree>
    <p:extLst>
      <p:ext uri="{BB962C8B-B14F-4D97-AF65-F5344CB8AC3E}">
        <p14:creationId xmlns:p14="http://schemas.microsoft.com/office/powerpoint/2010/main" val="3302781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16FFC-14B4-C3AA-7DAE-801EE3D6EBC9}"/>
            </a:ext>
          </a:extLst>
        </p:cNvPr>
        <p:cNvGrpSpPr/>
        <p:nvPr/>
      </p:nvGrpSpPr>
      <p:grpSpPr>
        <a:xfrm>
          <a:off x="0" y="0"/>
          <a:ext cx="0" cy="0"/>
          <a:chOff x="0" y="0"/>
          <a:chExt cx="0" cy="0"/>
        </a:xfrm>
      </p:grpSpPr>
      <p:sp>
        <p:nvSpPr>
          <p:cNvPr id="2" name="Antraštė 1">
            <a:extLst>
              <a:ext uri="{FF2B5EF4-FFF2-40B4-BE49-F238E27FC236}">
                <a16:creationId xmlns:a16="http://schemas.microsoft.com/office/drawing/2014/main" id="{E07CD2CE-8D05-65C0-96CB-C835E0012290}"/>
              </a:ext>
            </a:extLst>
          </p:cNvPr>
          <p:cNvSpPr>
            <a:spLocks noGrp="1"/>
          </p:cNvSpPr>
          <p:nvPr>
            <p:ph type="title"/>
          </p:nvPr>
        </p:nvSpPr>
        <p:spPr>
          <a:xfrm>
            <a:off x="755576" y="692696"/>
            <a:ext cx="7920880" cy="864096"/>
          </a:xfrm>
        </p:spPr>
        <p:txBody>
          <a:bodyPr>
            <a:normAutofit/>
          </a:bodyPr>
          <a:lstStyle/>
          <a:p>
            <a:r>
              <a:rPr lang="lt-LT" sz="3600" b="1" dirty="0">
                <a:solidFill>
                  <a:srgbClr val="C00000"/>
                </a:solidFill>
              </a:rPr>
              <a:t>Skiriami taškai pagal vertinimo kriterijus</a:t>
            </a:r>
            <a:endParaRPr lang="lt-LT" sz="3600" dirty="0">
              <a:solidFill>
                <a:srgbClr val="C00000"/>
              </a:solidFill>
            </a:endParaRPr>
          </a:p>
        </p:txBody>
      </p:sp>
      <p:graphicFrame>
        <p:nvGraphicFramePr>
          <p:cNvPr id="5" name="Turinio vietos rezervavimo ženklas 4">
            <a:extLst>
              <a:ext uri="{FF2B5EF4-FFF2-40B4-BE49-F238E27FC236}">
                <a16:creationId xmlns:a16="http://schemas.microsoft.com/office/drawing/2014/main" id="{197C2AFA-84A0-09F0-CCE9-EC5D64BEFA3C}"/>
              </a:ext>
            </a:extLst>
          </p:cNvPr>
          <p:cNvGraphicFramePr>
            <a:graphicFrameLocks noGrp="1"/>
          </p:cNvGraphicFramePr>
          <p:nvPr>
            <p:ph idx="1"/>
            <p:extLst>
              <p:ext uri="{D42A27DB-BD31-4B8C-83A1-F6EECF244321}">
                <p14:modId xmlns:p14="http://schemas.microsoft.com/office/powerpoint/2010/main" val="37337016"/>
              </p:ext>
            </p:extLst>
          </p:nvPr>
        </p:nvGraphicFramePr>
        <p:xfrm>
          <a:off x="323528" y="2348880"/>
          <a:ext cx="8574124" cy="1831332"/>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844252948"/>
                    </a:ext>
                  </a:extLst>
                </a:gridCol>
                <a:gridCol w="1152128">
                  <a:extLst>
                    <a:ext uri="{9D8B030D-6E8A-4147-A177-3AD203B41FA5}">
                      <a16:colId xmlns:a16="http://schemas.microsoft.com/office/drawing/2014/main" val="2868715923"/>
                    </a:ext>
                  </a:extLst>
                </a:gridCol>
                <a:gridCol w="1080120">
                  <a:extLst>
                    <a:ext uri="{9D8B030D-6E8A-4147-A177-3AD203B41FA5}">
                      <a16:colId xmlns:a16="http://schemas.microsoft.com/office/drawing/2014/main" val="1945303626"/>
                    </a:ext>
                  </a:extLst>
                </a:gridCol>
                <a:gridCol w="1368152">
                  <a:extLst>
                    <a:ext uri="{9D8B030D-6E8A-4147-A177-3AD203B41FA5}">
                      <a16:colId xmlns:a16="http://schemas.microsoft.com/office/drawing/2014/main" val="1485653154"/>
                    </a:ext>
                  </a:extLst>
                </a:gridCol>
                <a:gridCol w="1440160">
                  <a:extLst>
                    <a:ext uri="{9D8B030D-6E8A-4147-A177-3AD203B41FA5}">
                      <a16:colId xmlns:a16="http://schemas.microsoft.com/office/drawing/2014/main" val="3651739741"/>
                    </a:ext>
                  </a:extLst>
                </a:gridCol>
                <a:gridCol w="1092262">
                  <a:extLst>
                    <a:ext uri="{9D8B030D-6E8A-4147-A177-3AD203B41FA5}">
                      <a16:colId xmlns:a16="http://schemas.microsoft.com/office/drawing/2014/main" val="945360483"/>
                    </a:ext>
                  </a:extLst>
                </a:gridCol>
                <a:gridCol w="1361182">
                  <a:extLst>
                    <a:ext uri="{9D8B030D-6E8A-4147-A177-3AD203B41FA5}">
                      <a16:colId xmlns:a16="http://schemas.microsoft.com/office/drawing/2014/main" val="1311481714"/>
                    </a:ext>
                  </a:extLst>
                </a:gridCol>
              </a:tblGrid>
              <a:tr h="326411">
                <a:tc rowSpan="2">
                  <a:txBody>
                    <a:bodyPr/>
                    <a:lstStyle/>
                    <a:p>
                      <a:pPr algn="ctr"/>
                      <a:r>
                        <a:rPr lang="lt-LT" sz="1400" b="1" kern="1200" dirty="0">
                          <a:solidFill>
                            <a:schemeClr val="lt1"/>
                          </a:solidFill>
                          <a:effectLst/>
                          <a:latin typeface="+mn-lt"/>
                          <a:ea typeface="+mn-ea"/>
                          <a:cs typeface="+mn-cs"/>
                        </a:rPr>
                        <a:t>I  užduoties taškų suma </a:t>
                      </a:r>
                      <a:endParaRPr lang="lt-LT" sz="1400" dirty="0"/>
                    </a:p>
                  </a:txBody>
                  <a:tcPr/>
                </a:tc>
                <a:tc rowSpan="2">
                  <a:txBody>
                    <a:bodyPr/>
                    <a:lstStyle/>
                    <a:p>
                      <a:pPr algn="ctr"/>
                      <a:r>
                        <a:rPr lang="lt-LT" sz="1400" b="1" kern="1200" dirty="0">
                          <a:solidFill>
                            <a:schemeClr val="lt1"/>
                          </a:solidFill>
                          <a:effectLst/>
                          <a:latin typeface="+mn-lt"/>
                          <a:ea typeface="+mn-ea"/>
                          <a:cs typeface="+mn-cs"/>
                        </a:rPr>
                        <a:t>II  užduoties taškų suma</a:t>
                      </a:r>
                      <a:endParaRPr lang="lt-LT" sz="1400" dirty="0"/>
                    </a:p>
                  </a:txBody>
                  <a:tcPr/>
                </a:tc>
                <a:tc gridSpan="5">
                  <a:txBody>
                    <a:bodyPr/>
                    <a:lstStyle/>
                    <a:p>
                      <a:pPr algn="ctr"/>
                      <a:r>
                        <a:rPr lang="lt-LT" sz="1800" b="1" kern="1200" dirty="0">
                          <a:solidFill>
                            <a:schemeClr val="lt1"/>
                          </a:solidFill>
                          <a:effectLst/>
                          <a:latin typeface="+mn-lt"/>
                          <a:ea typeface="+mn-ea"/>
                          <a:cs typeface="+mn-cs"/>
                        </a:rPr>
                        <a:t>II  užduoties vertinimo kriterijai</a:t>
                      </a:r>
                      <a:endParaRPr lang="lt-LT" dirty="0"/>
                    </a:p>
                  </a:txBody>
                  <a:tcPr/>
                </a:tc>
                <a:tc hMerge="1">
                  <a:txBody>
                    <a:bodyPr/>
                    <a:lstStyle/>
                    <a:p>
                      <a:endParaRPr lang="lt-LT" dirty="0"/>
                    </a:p>
                  </a:txBody>
                  <a:tcPr/>
                </a:tc>
                <a:tc hMerge="1">
                  <a:txBody>
                    <a:bodyPr/>
                    <a:lstStyle/>
                    <a:p>
                      <a:endParaRPr lang="lt-LT" dirty="0"/>
                    </a:p>
                  </a:txBody>
                  <a:tcPr/>
                </a:tc>
                <a:tc hMerge="1">
                  <a:txBody>
                    <a:bodyPr/>
                    <a:lstStyle/>
                    <a:p>
                      <a:endParaRPr lang="lt-LT" dirty="0"/>
                    </a:p>
                  </a:txBody>
                  <a:tcPr/>
                </a:tc>
                <a:tc hMerge="1">
                  <a:txBody>
                    <a:bodyPr/>
                    <a:lstStyle/>
                    <a:p>
                      <a:endParaRPr lang="lt-LT" dirty="0"/>
                    </a:p>
                  </a:txBody>
                  <a:tcPr/>
                </a:tc>
                <a:extLst>
                  <a:ext uri="{0D108BD9-81ED-4DB2-BD59-A6C34878D82A}">
                    <a16:rowId xmlns:a16="http://schemas.microsoft.com/office/drawing/2014/main" val="2823581828"/>
                  </a:ext>
                </a:extLst>
              </a:tr>
              <a:tr h="464331">
                <a:tc vMerge="1">
                  <a:txBody>
                    <a:bodyPr/>
                    <a:lstStyle/>
                    <a:p>
                      <a:endParaRPr lang="lt-LT" dirty="0"/>
                    </a:p>
                  </a:txBody>
                  <a:tcPr/>
                </a:tc>
                <a:tc vMerge="1">
                  <a:txBody>
                    <a:bodyPr/>
                    <a:lstStyle/>
                    <a:p>
                      <a:endParaRPr lang="lt-LT" dirty="0"/>
                    </a:p>
                  </a:txBody>
                  <a:tcPr/>
                </a:tc>
                <a:tc>
                  <a:txBody>
                    <a:bodyPr/>
                    <a:lstStyle/>
                    <a:p>
                      <a:pPr algn="ctr">
                        <a:lnSpc>
                          <a:spcPct val="115000"/>
                        </a:lnSpc>
                        <a:spcBef>
                          <a:spcPts val="600"/>
                        </a:spcBef>
                        <a:spcAft>
                          <a:spcPts val="600"/>
                        </a:spcAft>
                        <a:buNone/>
                      </a:pPr>
                      <a:r>
                        <a:rPr lang="lt-LT" sz="1000" b="1" kern="100" dirty="0">
                          <a:effectLst/>
                          <a:latin typeface="Times New Roman" panose="02020603050405020304" pitchFamily="18" charset="0"/>
                          <a:ea typeface="Aptos" panose="020B0004020202020204" pitchFamily="34" charset="0"/>
                          <a:cs typeface="Times New Roman" panose="02020603050405020304" pitchFamily="18" charset="0"/>
                        </a:rPr>
                        <a:t>Tradicijos pažinimas </a:t>
                      </a:r>
                      <a:r>
                        <a:rPr lang="lt-LT" sz="1000" b="0" kern="100" dirty="0">
                          <a:effectLst/>
                          <a:latin typeface="Times New Roman" panose="02020603050405020304" pitchFamily="18" charset="0"/>
                          <a:ea typeface="Aptos" panose="020B0004020202020204" pitchFamily="34" charset="0"/>
                          <a:cs typeface="Times New Roman" panose="02020603050405020304" pitchFamily="18" charset="0"/>
                        </a:rPr>
                        <a:t>(25 %)</a:t>
                      </a:r>
                      <a:endParaRPr lang="lt-LT" sz="12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000" b="1" kern="100" dirty="0">
                          <a:effectLst/>
                          <a:latin typeface="Times New Roman" panose="02020603050405020304" pitchFamily="18" charset="0"/>
                          <a:ea typeface="Aptos" panose="020B0004020202020204" pitchFamily="34" charset="0"/>
                          <a:cs typeface="Times New Roman" panose="02020603050405020304" pitchFamily="18" charset="0"/>
                        </a:rPr>
                        <a:t>Atlikimo meistriškumas </a:t>
                      </a:r>
                      <a:r>
                        <a:rPr lang="lt-LT" sz="1000" b="0" kern="100" dirty="0">
                          <a:effectLst/>
                          <a:latin typeface="Times New Roman" panose="02020603050405020304" pitchFamily="18" charset="0"/>
                          <a:ea typeface="Aptos" panose="020B0004020202020204" pitchFamily="34" charset="0"/>
                          <a:cs typeface="Times New Roman" panose="02020603050405020304" pitchFamily="18" charset="0"/>
                        </a:rPr>
                        <a:t>(25 %)</a:t>
                      </a:r>
                      <a:endParaRPr lang="lt-LT" sz="12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000" b="1" kern="100" dirty="0">
                          <a:effectLst/>
                          <a:latin typeface="Times New Roman" panose="02020603050405020304" pitchFamily="18" charset="0"/>
                          <a:ea typeface="Aptos" panose="020B0004020202020204" pitchFamily="34" charset="0"/>
                          <a:cs typeface="Times New Roman" panose="02020603050405020304" pitchFamily="18" charset="0"/>
                        </a:rPr>
                        <a:t>Etnokultūrinis sąmoningumas </a:t>
                      </a:r>
                      <a:r>
                        <a:rPr lang="lt-LT" sz="1000" b="0" kern="100" dirty="0">
                          <a:effectLst/>
                          <a:latin typeface="Times New Roman" panose="02020603050405020304" pitchFamily="18" charset="0"/>
                          <a:ea typeface="Aptos" panose="020B0004020202020204" pitchFamily="34" charset="0"/>
                          <a:cs typeface="Times New Roman" panose="02020603050405020304" pitchFamily="18" charset="0"/>
                        </a:rPr>
                        <a:t>(20 %)</a:t>
                      </a:r>
                      <a:endParaRPr lang="lt-LT" sz="12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000" b="1" kern="100" dirty="0">
                          <a:effectLst/>
                          <a:latin typeface="Times New Roman" panose="02020603050405020304" pitchFamily="18" charset="0"/>
                          <a:ea typeface="Aptos" panose="020B0004020202020204" pitchFamily="34" charset="0"/>
                          <a:cs typeface="Times New Roman" panose="02020603050405020304" pitchFamily="18" charset="0"/>
                        </a:rPr>
                        <a:t>Kūrybiškumas (15 %)</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000" b="1" kern="100" dirty="0">
                          <a:effectLst/>
                          <a:latin typeface="Times New Roman" panose="02020603050405020304" pitchFamily="18" charset="0"/>
                          <a:ea typeface="Aptos" panose="020B0004020202020204" pitchFamily="34" charset="0"/>
                          <a:cs typeface="Times New Roman" panose="02020603050405020304" pitchFamily="18" charset="0"/>
                        </a:rPr>
                        <a:t>Komunikavimas ir kalbos kultūra </a:t>
                      </a:r>
                      <a:r>
                        <a:rPr lang="lt-LT" sz="1000" b="0" kern="100" dirty="0">
                          <a:effectLst/>
                          <a:latin typeface="Times New Roman" panose="02020603050405020304" pitchFamily="18" charset="0"/>
                          <a:ea typeface="Aptos" panose="020B0004020202020204" pitchFamily="34" charset="0"/>
                          <a:cs typeface="Times New Roman" panose="02020603050405020304" pitchFamily="18" charset="0"/>
                        </a:rPr>
                        <a:t>(15 %)</a:t>
                      </a:r>
                      <a:endParaRPr lang="lt-LT" sz="12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74328781"/>
                  </a:ext>
                </a:extLst>
              </a:tr>
              <a:tr h="333747">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100</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100</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0–25</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0–25</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0–20</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0–15</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0–15</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61158025"/>
                  </a:ext>
                </a:extLst>
              </a:tr>
              <a:tr h="333747">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80</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80</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0–20</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0–20</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0–16</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0–12</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0–12</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34306346"/>
                  </a:ext>
                </a:extLst>
              </a:tr>
              <a:tr h="333747">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60</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60</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0–15</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a:effectLst/>
                          <a:latin typeface="Times New Roman" panose="02020603050405020304" pitchFamily="18" charset="0"/>
                          <a:ea typeface="Aptos" panose="020B0004020202020204" pitchFamily="34" charset="0"/>
                          <a:cs typeface="Times New Roman" panose="02020603050405020304" pitchFamily="18" charset="0"/>
                        </a:rPr>
                        <a:t>0–15</a:t>
                      </a:r>
                      <a:endParaRPr lang="lt-LT"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0–12</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0–9</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ctr">
                        <a:lnSpc>
                          <a:spcPct val="115000"/>
                        </a:lnSpc>
                        <a:spcBef>
                          <a:spcPts val="600"/>
                        </a:spcBef>
                        <a:spcAft>
                          <a:spcPts val="600"/>
                        </a:spcAft>
                        <a:buNone/>
                      </a:pPr>
                      <a:r>
                        <a:rPr lang="lt-LT" sz="1200" kern="100" dirty="0">
                          <a:effectLst/>
                          <a:latin typeface="Times New Roman" panose="02020603050405020304" pitchFamily="18" charset="0"/>
                          <a:ea typeface="Aptos" panose="020B0004020202020204" pitchFamily="34" charset="0"/>
                          <a:cs typeface="Times New Roman" panose="02020603050405020304" pitchFamily="18" charset="0"/>
                        </a:rPr>
                        <a:t>0–9</a:t>
                      </a:r>
                      <a:endParaRPr lang="lt-LT"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83616558"/>
                  </a:ext>
                </a:extLst>
              </a:tr>
            </a:tbl>
          </a:graphicData>
        </a:graphic>
      </p:graphicFrame>
    </p:spTree>
    <p:extLst>
      <p:ext uri="{BB962C8B-B14F-4D97-AF65-F5344CB8AC3E}">
        <p14:creationId xmlns:p14="http://schemas.microsoft.com/office/powerpoint/2010/main" val="261104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B237D-08C2-23A2-8F12-DBF81CE836CE}"/>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25454"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6687FFFA-7120-2045-0B81-AB4E9079B7BE}"/>
              </a:ext>
            </a:extLst>
          </p:cNvPr>
          <p:cNvSpPr>
            <a:spLocks noGrp="1"/>
          </p:cNvSpPr>
          <p:nvPr>
            <p:ph type="title"/>
          </p:nvPr>
        </p:nvSpPr>
        <p:spPr>
          <a:xfrm>
            <a:off x="515125" y="1153572"/>
            <a:ext cx="2400300" cy="4461163"/>
          </a:xfrm>
        </p:spPr>
        <p:txBody>
          <a:bodyPr>
            <a:normAutofit/>
          </a:bodyPr>
          <a:lstStyle/>
          <a:p>
            <a:r>
              <a:rPr lang="lt-LT" sz="4100" b="1">
                <a:solidFill>
                  <a:srgbClr val="FFFFFF"/>
                </a:solidFill>
              </a:rPr>
              <a:t>Antrosios užduoties atlikimo sąlygos</a:t>
            </a:r>
            <a:endParaRPr lang="lt-LT" sz="4100">
              <a:solidFill>
                <a:srgbClr val="FFFFFF"/>
              </a:solidFill>
            </a:endParaRPr>
          </a:p>
        </p:txBody>
      </p:sp>
      <p:sp>
        <p:nvSpPr>
          <p:cNvPr id="23" name="Arc 2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5662801" y="2455479"/>
            <a:ext cx="3062575"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FEDB041E-61D1-8403-AD4D-87EBC1106C58}"/>
              </a:ext>
            </a:extLst>
          </p:cNvPr>
          <p:cNvSpPr>
            <a:spLocks noGrp="1"/>
          </p:cNvSpPr>
          <p:nvPr>
            <p:ph idx="1"/>
          </p:nvPr>
        </p:nvSpPr>
        <p:spPr>
          <a:xfrm>
            <a:off x="3125454" y="188640"/>
            <a:ext cx="5767025" cy="5988323"/>
          </a:xfrm>
        </p:spPr>
        <p:txBody>
          <a:bodyPr anchor="ctr">
            <a:normAutofit/>
          </a:bodyPr>
          <a:lstStyle/>
          <a:p>
            <a:pPr marL="0" indent="0" algn="ctr" hangingPunct="0">
              <a:lnSpc>
                <a:spcPct val="90000"/>
              </a:lnSpc>
              <a:spcBef>
                <a:spcPts val="1200"/>
              </a:spcBef>
              <a:spcAft>
                <a:spcPts val="600"/>
              </a:spcAft>
              <a:buNone/>
            </a:pPr>
            <a:r>
              <a:rPr lang="lt-LT" sz="2600" b="1" dirty="0">
                <a:solidFill>
                  <a:schemeClr val="accent2"/>
                </a:solidFill>
              </a:rPr>
              <a:t>Antrosios užduoties atlikimo trukmė: </a:t>
            </a:r>
          </a:p>
          <a:p>
            <a:pPr hangingPunct="0">
              <a:lnSpc>
                <a:spcPct val="110000"/>
              </a:lnSpc>
              <a:spcBef>
                <a:spcPts val="1200"/>
              </a:spcBef>
              <a:spcAft>
                <a:spcPts val="600"/>
              </a:spcAft>
            </a:pPr>
            <a:r>
              <a:rPr lang="lt-LT" sz="2000" dirty="0"/>
              <a:t>Olimpiados dalyvio vaizdo medžiagos, etnokultūrinės raiškos ir etnokultūrinės veiklos pristatymo trukmė – 10 min.</a:t>
            </a:r>
          </a:p>
          <a:p>
            <a:pPr marL="216000" hangingPunct="0">
              <a:lnSpc>
                <a:spcPct val="110000"/>
              </a:lnSpc>
              <a:spcBef>
                <a:spcPts val="1200"/>
              </a:spcBef>
              <a:spcAft>
                <a:spcPts val="600"/>
              </a:spcAft>
            </a:pPr>
            <a:r>
              <a:rPr lang="lt-LT" sz="2000" dirty="0"/>
              <a:t>Atsakymai į vertinimo komisijos klausimus – 2 min.</a:t>
            </a:r>
          </a:p>
          <a:p>
            <a:pPr marL="0" indent="0" algn="ctr" hangingPunct="0">
              <a:lnSpc>
                <a:spcPct val="90000"/>
              </a:lnSpc>
              <a:spcBef>
                <a:spcPts val="2400"/>
              </a:spcBef>
              <a:spcAft>
                <a:spcPts val="600"/>
              </a:spcAft>
              <a:buNone/>
            </a:pPr>
            <a:r>
              <a:rPr lang="lt-LT" sz="2600" b="1" dirty="0">
                <a:solidFill>
                  <a:schemeClr val="accent2"/>
                </a:solidFill>
              </a:rPr>
              <a:t>Etnokultūrinės raiškos užduotį gali padėti atlikti pagalbininkai </a:t>
            </a:r>
            <a:r>
              <a:rPr lang="lt-LT" sz="2600" dirty="0">
                <a:solidFill>
                  <a:schemeClr val="accent2"/>
                </a:solidFill>
              </a:rPr>
              <a:t> </a:t>
            </a:r>
          </a:p>
          <a:p>
            <a:pPr hangingPunct="0">
              <a:lnSpc>
                <a:spcPct val="110000"/>
              </a:lnSpc>
              <a:spcBef>
                <a:spcPts val="600"/>
              </a:spcBef>
              <a:spcAft>
                <a:spcPts val="600"/>
              </a:spcAft>
            </a:pPr>
            <a:r>
              <a:rPr lang="lt-LT" sz="2000" dirty="0"/>
              <a:t>Kai reikia papildomų atlikėjų šokant, giedant sutartines, dainuojant daugiabalses dainas ir pan.</a:t>
            </a:r>
          </a:p>
          <a:p>
            <a:pPr hangingPunct="0">
              <a:lnSpc>
                <a:spcPct val="110000"/>
              </a:lnSpc>
              <a:spcBef>
                <a:spcPts val="1200"/>
              </a:spcBef>
              <a:spcAft>
                <a:spcPts val="600"/>
              </a:spcAft>
            </a:pPr>
            <a:r>
              <a:rPr lang="lt-LT" sz="2000" dirty="0"/>
              <a:t>Demonstruojant vaizdo medžiagą rekomenduojama turėti pagalbininką prie kompiuterio</a:t>
            </a:r>
          </a:p>
        </p:txBody>
      </p:sp>
    </p:spTree>
    <p:extLst>
      <p:ext uri="{BB962C8B-B14F-4D97-AF65-F5344CB8AC3E}">
        <p14:creationId xmlns:p14="http://schemas.microsoft.com/office/powerpoint/2010/main" val="38779811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5EB2C-3C53-5DDD-38C4-9F4B8716729E}"/>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Antraštė 1">
            <a:extLst>
              <a:ext uri="{FF2B5EF4-FFF2-40B4-BE49-F238E27FC236}">
                <a16:creationId xmlns:a16="http://schemas.microsoft.com/office/drawing/2014/main" id="{9E9EE89C-8A24-7036-F4CF-470FA0B0612A}"/>
              </a:ext>
            </a:extLst>
          </p:cNvPr>
          <p:cNvSpPr>
            <a:spLocks noGrp="1"/>
          </p:cNvSpPr>
          <p:nvPr>
            <p:ph type="title"/>
          </p:nvPr>
        </p:nvSpPr>
        <p:spPr>
          <a:xfrm>
            <a:off x="628650" y="713312"/>
            <a:ext cx="3028950" cy="5431376"/>
          </a:xfrm>
        </p:spPr>
        <p:txBody>
          <a:bodyPr>
            <a:normAutofit/>
          </a:bodyPr>
          <a:lstStyle/>
          <a:p>
            <a:r>
              <a:rPr lang="lt-LT" sz="3700" b="1" dirty="0">
                <a:solidFill>
                  <a:schemeClr val="accent2"/>
                </a:solidFill>
              </a:rPr>
              <a:t>Etnokultūrinė veikla</a:t>
            </a:r>
            <a:endParaRPr lang="lt-LT" sz="3700" dirty="0">
              <a:solidFill>
                <a:schemeClr val="accent2"/>
              </a:solidFill>
            </a:endParaRPr>
          </a:p>
        </p:txBody>
      </p:sp>
      <p:sp>
        <p:nvSpPr>
          <p:cNvPr id="3" name="Turinio vietos rezervavimo ženklas 2">
            <a:extLst>
              <a:ext uri="{FF2B5EF4-FFF2-40B4-BE49-F238E27FC236}">
                <a16:creationId xmlns:a16="http://schemas.microsoft.com/office/drawing/2014/main" id="{E7264A28-13D8-71D2-23B3-5C8F64E7AB49}"/>
              </a:ext>
            </a:extLst>
          </p:cNvPr>
          <p:cNvSpPr>
            <a:spLocks noGrp="1"/>
          </p:cNvSpPr>
          <p:nvPr>
            <p:ph idx="1"/>
          </p:nvPr>
        </p:nvSpPr>
        <p:spPr>
          <a:xfrm>
            <a:off x="4286250" y="713313"/>
            <a:ext cx="4462213" cy="5668015"/>
          </a:xfrm>
        </p:spPr>
        <p:txBody>
          <a:bodyPr anchor="ctr">
            <a:normAutofit/>
          </a:bodyPr>
          <a:lstStyle/>
          <a:p>
            <a:pPr hangingPunct="0">
              <a:spcBef>
                <a:spcPts val="1200"/>
              </a:spcBef>
              <a:spcAft>
                <a:spcPts val="600"/>
              </a:spcAft>
            </a:pPr>
            <a:r>
              <a:rPr lang="lt-LT" sz="2200" dirty="0"/>
              <a:t>Dalyvavimas etninės kultūros kolektyvuose, mokyklos ir vietos bendruomenių veikloje, koncertuose </a:t>
            </a:r>
          </a:p>
          <a:p>
            <a:pPr hangingPunct="0">
              <a:spcBef>
                <a:spcPts val="1200"/>
              </a:spcBef>
              <a:spcAft>
                <a:spcPts val="600"/>
              </a:spcAft>
            </a:pPr>
            <a:r>
              <a:rPr lang="lt-LT" sz="2200" dirty="0"/>
              <a:t>Dalyvavimas projektuose, edukacinėje ir kraštotyros veikloje</a:t>
            </a:r>
          </a:p>
          <a:p>
            <a:pPr hangingPunct="0">
              <a:spcBef>
                <a:spcPts val="1200"/>
              </a:spcBef>
              <a:spcAft>
                <a:spcPts val="600"/>
              </a:spcAft>
            </a:pPr>
            <a:r>
              <a:rPr lang="lt-LT" sz="2200" dirty="0"/>
              <a:t>Įsitraukimas į tradicinio ūkininkavimo veiklas </a:t>
            </a:r>
          </a:p>
          <a:p>
            <a:pPr hangingPunct="0">
              <a:spcBef>
                <a:spcPts val="1200"/>
              </a:spcBef>
              <a:spcAft>
                <a:spcPts val="600"/>
              </a:spcAft>
            </a:pPr>
            <a:r>
              <a:rPr lang="lt-LT" sz="2200" dirty="0"/>
              <a:t>ir kt.</a:t>
            </a:r>
          </a:p>
        </p:txBody>
      </p:sp>
    </p:spTree>
    <p:extLst>
      <p:ext uri="{BB962C8B-B14F-4D97-AF65-F5344CB8AC3E}">
        <p14:creationId xmlns:p14="http://schemas.microsoft.com/office/powerpoint/2010/main" val="2764164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8D4A6-2E73-8881-EDDC-86AF744FA70A}"/>
            </a:ext>
          </a:extLst>
        </p:cNvPr>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D1C41A6D-3C97-2B1C-F214-EB4DBBB06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aveikslėlis 3">
            <a:extLst>
              <a:ext uri="{FF2B5EF4-FFF2-40B4-BE49-F238E27FC236}">
                <a16:creationId xmlns:a16="http://schemas.microsoft.com/office/drawing/2014/main" id="{106B7A6A-D597-F822-203A-4C45C2069E45}"/>
              </a:ext>
            </a:extLst>
          </p:cNvPr>
          <p:cNvPicPr>
            <a:picLocks noChangeAspect="1"/>
          </p:cNvPicPr>
          <p:nvPr/>
        </p:nvPicPr>
        <p:blipFill>
          <a:blip r:embed="rId3" cstate="print">
            <a:extLst>
              <a:ext uri="{28A0092B-C50C-407E-A947-70E740481C1C}">
                <a14:useLocalDpi xmlns:a14="http://schemas.microsoft.com/office/drawing/2010/main" val="0"/>
              </a:ext>
            </a:extLst>
          </a:blip>
          <a:srcRect r="39478" b="-1"/>
          <a:stretch>
            <a:fillRect/>
          </a:stretch>
        </p:blipFill>
        <p:spPr>
          <a:xfrm>
            <a:off x="341737" y="206648"/>
            <a:ext cx="2942082" cy="3937599"/>
          </a:xfrm>
          <a:prstGeom prst="rect">
            <a:avLst/>
          </a:prstGeom>
        </p:spPr>
      </p:pic>
      <p:sp useBgFill="1">
        <p:nvSpPr>
          <p:cNvPr id="49" name="Rectangle 48">
            <a:extLst>
              <a:ext uri="{FF2B5EF4-FFF2-40B4-BE49-F238E27FC236}">
                <a16:creationId xmlns:a16="http://schemas.microsoft.com/office/drawing/2014/main" id="{53D07007-9538-9145-2A75-2D4D0B2223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338" y="4215384"/>
            <a:ext cx="5606359"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ntraštė 1">
            <a:extLst>
              <a:ext uri="{FF2B5EF4-FFF2-40B4-BE49-F238E27FC236}">
                <a16:creationId xmlns:a16="http://schemas.microsoft.com/office/drawing/2014/main" id="{B9011E9C-F29C-A037-3DAB-4272D6A0B29C}"/>
              </a:ext>
            </a:extLst>
          </p:cNvPr>
          <p:cNvSpPr>
            <a:spLocks noGrp="1"/>
          </p:cNvSpPr>
          <p:nvPr>
            <p:ph type="title"/>
          </p:nvPr>
        </p:nvSpPr>
        <p:spPr>
          <a:xfrm>
            <a:off x="3419872" y="332656"/>
            <a:ext cx="2362547" cy="2040431"/>
          </a:xfrm>
        </p:spPr>
        <p:txBody>
          <a:bodyPr vert="horz" lIns="91440" tIns="45720" rIns="91440" bIns="45720" rtlCol="0">
            <a:noAutofit/>
          </a:bodyPr>
          <a:lstStyle/>
          <a:p>
            <a:r>
              <a:rPr lang="en-US" sz="2200" kern="1200" dirty="0" err="1">
                <a:solidFill>
                  <a:schemeClr val="accent2"/>
                </a:solidFill>
                <a:latin typeface="+mj-lt"/>
                <a:ea typeface="+mj-ea"/>
                <a:cs typeface="+mj-cs"/>
              </a:rPr>
              <a:t>Prisistatymas</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ir</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apibendrintas</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savo</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patirties</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etninės</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kultūros</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srityje</a:t>
            </a:r>
            <a:r>
              <a:rPr lang="en-US" sz="2200" kern="1200" dirty="0">
                <a:solidFill>
                  <a:schemeClr val="accent2"/>
                </a:solidFill>
                <a:latin typeface="+mj-lt"/>
                <a:ea typeface="+mj-ea"/>
                <a:cs typeface="+mj-cs"/>
              </a:rPr>
              <a:t> </a:t>
            </a:r>
            <a:r>
              <a:rPr lang="en-US" sz="2200" kern="1200" dirty="0" err="1">
                <a:solidFill>
                  <a:schemeClr val="accent2"/>
                </a:solidFill>
                <a:latin typeface="+mj-lt"/>
                <a:ea typeface="+mj-ea"/>
                <a:cs typeface="+mj-cs"/>
              </a:rPr>
              <a:t>apibūdinimas</a:t>
            </a:r>
            <a:endParaRPr lang="en-US" sz="2200" kern="1200" dirty="0">
              <a:solidFill>
                <a:schemeClr val="accent2"/>
              </a:solidFill>
              <a:latin typeface="+mj-lt"/>
              <a:ea typeface="+mj-ea"/>
              <a:cs typeface="+mj-cs"/>
            </a:endParaRPr>
          </a:p>
        </p:txBody>
      </p:sp>
      <p:sp>
        <p:nvSpPr>
          <p:cNvPr id="51" name="Rectangle 50">
            <a:extLst>
              <a:ext uri="{FF2B5EF4-FFF2-40B4-BE49-F238E27FC236}">
                <a16:creationId xmlns:a16="http://schemas.microsoft.com/office/drawing/2014/main" id="{B34C93B4-F57C-5FAE-A75E-95E31404C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7806" y="4911519"/>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B9B5E0D6-AE36-C3BA-7A8B-DC03BF44CB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11332" y="5255514"/>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4" name="Turinio vietos rezervavimo ženklas 13">
            <a:extLst>
              <a:ext uri="{FF2B5EF4-FFF2-40B4-BE49-F238E27FC236}">
                <a16:creationId xmlns:a16="http://schemas.microsoft.com/office/drawing/2014/main" id="{DFD25305-2FD1-C1F6-376F-13C952460205}"/>
              </a:ext>
            </a:extLst>
          </p:cNvPr>
          <p:cNvPicPr>
            <a:picLocks noChangeAspect="1"/>
          </p:cNvPicPr>
          <p:nvPr/>
        </p:nvPicPr>
        <p:blipFill>
          <a:blip r:embed="rId4" cstate="print">
            <a:extLst>
              <a:ext uri="{28A0092B-C50C-407E-A947-70E740481C1C}">
                <a14:useLocalDpi xmlns:a14="http://schemas.microsoft.com/office/drawing/2010/main" val="0"/>
              </a:ext>
            </a:extLst>
          </a:blip>
          <a:srcRect l="8627" r="31203" b="-3"/>
          <a:stretch>
            <a:fillRect/>
          </a:stretch>
        </p:blipFill>
        <p:spPr>
          <a:xfrm>
            <a:off x="6002181" y="181077"/>
            <a:ext cx="2942082" cy="6309360"/>
          </a:xfrm>
          <a:prstGeom prst="rect">
            <a:avLst/>
          </a:prstGeom>
        </p:spPr>
      </p:pic>
      <p:pic>
        <p:nvPicPr>
          <p:cNvPr id="8" name="Turinio vietos rezervavimo ženklas 7">
            <a:extLst>
              <a:ext uri="{FF2B5EF4-FFF2-40B4-BE49-F238E27FC236}">
                <a16:creationId xmlns:a16="http://schemas.microsoft.com/office/drawing/2014/main" id="{9333AC54-7BBB-DF3E-A27E-D02B2CBF2DFE}"/>
              </a:ext>
            </a:extLst>
          </p:cNvPr>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1440322" y="3095186"/>
            <a:ext cx="4607339" cy="3430158"/>
          </a:xfrm>
          <a:prstGeom prst="rect">
            <a:avLst/>
          </a:prstGeom>
        </p:spPr>
      </p:pic>
    </p:spTree>
    <p:extLst>
      <p:ext uri="{BB962C8B-B14F-4D97-AF65-F5344CB8AC3E}">
        <p14:creationId xmlns:p14="http://schemas.microsoft.com/office/powerpoint/2010/main" val="216720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76FD1-A377-76ED-36BA-B00C9D3600E9}"/>
            </a:ext>
          </a:extLst>
        </p:cNvPr>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31AA1E1C-DA67-488F-A983-F3ABD792C3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79"/>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reeform: Shape 24">
            <a:extLst>
              <a:ext uri="{FF2B5EF4-FFF2-40B4-BE49-F238E27FC236}">
                <a16:creationId xmlns:a16="http://schemas.microsoft.com/office/drawing/2014/main" id="{086AFD1D-0853-411E-8130-FF867E71A2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429760"/>
            <a:ext cx="9144000" cy="2435066"/>
          </a:xfrm>
          <a:custGeom>
            <a:avLst/>
            <a:gdLst>
              <a:gd name="connsiteX0" fmla="*/ 1479835 w 12192000"/>
              <a:gd name="connsiteY0" fmla="*/ 0 h 2693565"/>
              <a:gd name="connsiteX1" fmla="*/ 1511804 w 12192000"/>
              <a:gd name="connsiteY1" fmla="*/ 3644 h 2693565"/>
              <a:gd name="connsiteX2" fmla="*/ 1540872 w 12192000"/>
              <a:gd name="connsiteY2" fmla="*/ 15524 h 2693565"/>
              <a:gd name="connsiteX3" fmla="*/ 1540229 w 12192000"/>
              <a:gd name="connsiteY3" fmla="*/ 18447 h 2693565"/>
              <a:gd name="connsiteX4" fmla="*/ 1544831 w 12192000"/>
              <a:gd name="connsiteY4" fmla="*/ 20367 h 2693565"/>
              <a:gd name="connsiteX5" fmla="*/ 1549414 w 12192000"/>
              <a:gd name="connsiteY5" fmla="*/ 19016 h 2693565"/>
              <a:gd name="connsiteX6" fmla="*/ 1554920 w 12192000"/>
              <a:gd name="connsiteY6" fmla="*/ 21266 h 2693565"/>
              <a:gd name="connsiteX7" fmla="*/ 1570090 w 12192000"/>
              <a:gd name="connsiteY7" fmla="*/ 26625 h 2693565"/>
              <a:gd name="connsiteX8" fmla="*/ 1574449 w 12192000"/>
              <a:gd name="connsiteY8" fmla="*/ 33255 h 2693565"/>
              <a:gd name="connsiteX9" fmla="*/ 1634129 w 12192000"/>
              <a:gd name="connsiteY9" fmla="*/ 52786 h 2693565"/>
              <a:gd name="connsiteX10" fmla="*/ 1653408 w 12192000"/>
              <a:gd name="connsiteY10" fmla="*/ 50933 h 2693565"/>
              <a:gd name="connsiteX11" fmla="*/ 1673821 w 12192000"/>
              <a:gd name="connsiteY11" fmla="*/ 63320 h 2693565"/>
              <a:gd name="connsiteX12" fmla="*/ 1735578 w 12192000"/>
              <a:gd name="connsiteY12" fmla="*/ 74197 h 2693565"/>
              <a:gd name="connsiteX13" fmla="*/ 1803240 w 12192000"/>
              <a:gd name="connsiteY13" fmla="*/ 93803 h 2693565"/>
              <a:gd name="connsiteX14" fmla="*/ 1850407 w 12192000"/>
              <a:gd name="connsiteY14" fmla="*/ 112482 h 2693565"/>
              <a:gd name="connsiteX15" fmla="*/ 1981598 w 12192000"/>
              <a:gd name="connsiteY15" fmla="*/ 136278 h 2693565"/>
              <a:gd name="connsiteX16" fmla="*/ 2203718 w 12192000"/>
              <a:gd name="connsiteY16" fmla="*/ 165797 h 2693565"/>
              <a:gd name="connsiteX17" fmla="*/ 2249831 w 12192000"/>
              <a:gd name="connsiteY17" fmla="*/ 174273 h 2693565"/>
              <a:gd name="connsiteX18" fmla="*/ 2284800 w 12192000"/>
              <a:gd name="connsiteY18" fmla="*/ 190263 h 2693565"/>
              <a:gd name="connsiteX19" fmla="*/ 2288840 w 12192000"/>
              <a:gd name="connsiteY19" fmla="*/ 201561 h 2693565"/>
              <a:gd name="connsiteX20" fmla="*/ 2313454 w 12192000"/>
              <a:gd name="connsiteY20" fmla="*/ 207617 h 2693565"/>
              <a:gd name="connsiteX21" fmla="*/ 2319021 w 12192000"/>
              <a:gd name="connsiteY21" fmla="*/ 211049 h 2693565"/>
              <a:gd name="connsiteX22" fmla="*/ 2351943 w 12192000"/>
              <a:gd name="connsiteY22" fmla="*/ 228899 h 2693565"/>
              <a:gd name="connsiteX23" fmla="*/ 2446476 w 12192000"/>
              <a:gd name="connsiteY23" fmla="*/ 221823 h 2693565"/>
              <a:gd name="connsiteX24" fmla="*/ 2514466 w 12192000"/>
              <a:gd name="connsiteY24" fmla="*/ 225768 h 2693565"/>
              <a:gd name="connsiteX25" fmla="*/ 2519045 w 12192000"/>
              <a:gd name="connsiteY25" fmla="*/ 229167 h 2693565"/>
              <a:gd name="connsiteX26" fmla="*/ 2521518 w 12192000"/>
              <a:gd name="connsiteY26" fmla="*/ 236740 h 2693565"/>
              <a:gd name="connsiteX27" fmla="*/ 2532948 w 12192000"/>
              <a:gd name="connsiteY27" fmla="*/ 240920 h 2693565"/>
              <a:gd name="connsiteX28" fmla="*/ 2542831 w 12192000"/>
              <a:gd name="connsiteY28" fmla="*/ 250292 h 2693565"/>
              <a:gd name="connsiteX29" fmla="*/ 2951466 w 12192000"/>
              <a:gd name="connsiteY29" fmla="*/ 331735 h 2693565"/>
              <a:gd name="connsiteX30" fmla="*/ 3145677 w 12192000"/>
              <a:gd name="connsiteY30" fmla="*/ 312283 h 2693565"/>
              <a:gd name="connsiteX31" fmla="*/ 3221782 w 12192000"/>
              <a:gd name="connsiteY31" fmla="*/ 315740 h 2693565"/>
              <a:gd name="connsiteX32" fmla="*/ 3230913 w 12192000"/>
              <a:gd name="connsiteY32" fmla="*/ 323864 h 2693565"/>
              <a:gd name="connsiteX33" fmla="*/ 3343537 w 12192000"/>
              <a:gd name="connsiteY33" fmla="*/ 298906 h 2693565"/>
              <a:gd name="connsiteX34" fmla="*/ 3493591 w 12192000"/>
              <a:gd name="connsiteY34" fmla="*/ 322860 h 2693565"/>
              <a:gd name="connsiteX35" fmla="*/ 3604486 w 12192000"/>
              <a:gd name="connsiteY35" fmla="*/ 350634 h 2693565"/>
              <a:gd name="connsiteX36" fmla="*/ 3667668 w 12192000"/>
              <a:gd name="connsiteY36" fmla="*/ 362018 h 2693565"/>
              <a:gd name="connsiteX37" fmla="*/ 3712536 w 12192000"/>
              <a:gd name="connsiteY37" fmla="*/ 374952 h 2693565"/>
              <a:gd name="connsiteX38" fmla="*/ 3832709 w 12192000"/>
              <a:gd name="connsiteY38" fmla="*/ 382853 h 2693565"/>
              <a:gd name="connsiteX39" fmla="*/ 4034400 w 12192000"/>
              <a:gd name="connsiteY39" fmla="*/ 385496 h 2693565"/>
              <a:gd name="connsiteX40" fmla="*/ 4176121 w 12192000"/>
              <a:gd name="connsiteY40" fmla="*/ 430521 h 2693565"/>
              <a:gd name="connsiteX41" fmla="*/ 4258735 w 12192000"/>
              <a:gd name="connsiteY41" fmla="*/ 412077 h 2693565"/>
              <a:gd name="connsiteX42" fmla="*/ 4348797 w 12192000"/>
              <a:gd name="connsiteY42" fmla="*/ 428832 h 2693565"/>
              <a:gd name="connsiteX43" fmla="*/ 4707799 w 12192000"/>
              <a:gd name="connsiteY43" fmla="*/ 430789 h 2693565"/>
              <a:gd name="connsiteX44" fmla="*/ 4939895 w 12192000"/>
              <a:gd name="connsiteY44" fmla="*/ 425286 h 2693565"/>
              <a:gd name="connsiteX45" fmla="*/ 4972179 w 12192000"/>
              <a:gd name="connsiteY45" fmla="*/ 421596 h 2693565"/>
              <a:gd name="connsiteX46" fmla="*/ 4972746 w 12192000"/>
              <a:gd name="connsiteY46" fmla="*/ 418665 h 2693565"/>
              <a:gd name="connsiteX47" fmla="*/ 4977873 w 12192000"/>
              <a:gd name="connsiteY47" fmla="*/ 418043 h 2693565"/>
              <a:gd name="connsiteX48" fmla="*/ 4981666 w 12192000"/>
              <a:gd name="connsiteY48" fmla="*/ 420512 h 2693565"/>
              <a:gd name="connsiteX49" fmla="*/ 4987781 w 12192000"/>
              <a:gd name="connsiteY49" fmla="*/ 419813 h 2693565"/>
              <a:gd name="connsiteX50" fmla="*/ 5004292 w 12192000"/>
              <a:gd name="connsiteY50" fmla="*/ 418684 h 2693565"/>
              <a:gd name="connsiteX51" fmla="*/ 5011080 w 12192000"/>
              <a:gd name="connsiteY51" fmla="*/ 413543 h 2693565"/>
              <a:gd name="connsiteX52" fmla="*/ 5092908 w 12192000"/>
              <a:gd name="connsiteY52" fmla="*/ 417334 h 2693565"/>
              <a:gd name="connsiteX53" fmla="*/ 5117205 w 12192000"/>
              <a:gd name="connsiteY53" fmla="*/ 410915 h 2693565"/>
              <a:gd name="connsiteX54" fmla="*/ 5180020 w 12192000"/>
              <a:gd name="connsiteY54" fmla="*/ 416669 h 2693565"/>
              <a:gd name="connsiteX55" fmla="*/ 5251931 w 12192000"/>
              <a:gd name="connsiteY55" fmla="*/ 415698 h 2693565"/>
              <a:gd name="connsiteX56" fmla="*/ 5304075 w 12192000"/>
              <a:gd name="connsiteY56" fmla="*/ 410278 h 2693565"/>
              <a:gd name="connsiteX57" fmla="*/ 5437791 w 12192000"/>
              <a:gd name="connsiteY57" fmla="*/ 421851 h 2693565"/>
              <a:gd name="connsiteX58" fmla="*/ 5659855 w 12192000"/>
              <a:gd name="connsiteY58" fmla="*/ 451638 h 2693565"/>
              <a:gd name="connsiteX59" fmla="*/ 5706898 w 12192000"/>
              <a:gd name="connsiteY59" fmla="*/ 455600 h 2693565"/>
              <a:gd name="connsiteX60" fmla="*/ 5754782 w 12192000"/>
              <a:gd name="connsiteY60" fmla="*/ 439912 h 2693565"/>
              <a:gd name="connsiteX61" fmla="*/ 5780510 w 12192000"/>
              <a:gd name="connsiteY61" fmla="*/ 440576 h 2693565"/>
              <a:gd name="connsiteX62" fmla="*/ 5787158 w 12192000"/>
              <a:gd name="connsiteY62" fmla="*/ 438777 h 2693565"/>
              <a:gd name="connsiteX63" fmla="*/ 5825490 w 12192000"/>
              <a:gd name="connsiteY63" fmla="*/ 430438 h 2693565"/>
              <a:gd name="connsiteX64" fmla="*/ 5912104 w 12192000"/>
              <a:gd name="connsiteY64" fmla="*/ 461700 h 2693565"/>
              <a:gd name="connsiteX65" fmla="*/ 5978031 w 12192000"/>
              <a:gd name="connsiteY65" fmla="*/ 475635 h 2693565"/>
              <a:gd name="connsiteX66" fmla="*/ 5983729 w 12192000"/>
              <a:gd name="connsiteY66" fmla="*/ 473608 h 2693565"/>
              <a:gd name="connsiteX67" fmla="*/ 5989115 w 12192000"/>
              <a:gd name="connsiteY67" fmla="*/ 467085 h 2693565"/>
              <a:gd name="connsiteX68" fmla="*/ 6001610 w 12192000"/>
              <a:gd name="connsiteY68" fmla="*/ 466101 h 2693565"/>
              <a:gd name="connsiteX69" fmla="*/ 6014731 w 12192000"/>
              <a:gd name="connsiteY69" fmla="*/ 459798 h 2693565"/>
              <a:gd name="connsiteX70" fmla="*/ 6409381 w 12192000"/>
              <a:gd name="connsiteY70" fmla="*/ 515501 h 2693565"/>
              <a:gd name="connsiteX71" fmla="*/ 6487437 w 12192000"/>
              <a:gd name="connsiteY71" fmla="*/ 553647 h 2693565"/>
              <a:gd name="connsiteX72" fmla="*/ 6610142 w 12192000"/>
              <a:gd name="connsiteY72" fmla="*/ 557790 h 2693565"/>
              <a:gd name="connsiteX73" fmla="*/ 6683551 w 12192000"/>
              <a:gd name="connsiteY73" fmla="*/ 574296 h 2693565"/>
              <a:gd name="connsiteX74" fmla="*/ 6695459 w 12192000"/>
              <a:gd name="connsiteY74" fmla="*/ 568981 h 2693565"/>
              <a:gd name="connsiteX75" fmla="*/ 6792010 w 12192000"/>
              <a:gd name="connsiteY75" fmla="*/ 621866 h 2693565"/>
              <a:gd name="connsiteX76" fmla="*/ 6943635 w 12192000"/>
              <a:gd name="connsiteY76" fmla="*/ 638192 h 2693565"/>
              <a:gd name="connsiteX77" fmla="*/ 7059745 w 12192000"/>
              <a:gd name="connsiteY77" fmla="*/ 640725 h 2693565"/>
              <a:gd name="connsiteX78" fmla="*/ 7124112 w 12192000"/>
              <a:gd name="connsiteY78" fmla="*/ 646371 h 2693565"/>
              <a:gd name="connsiteX79" fmla="*/ 7171770 w 12192000"/>
              <a:gd name="connsiteY79" fmla="*/ 645791 h 2693565"/>
              <a:gd name="connsiteX80" fmla="*/ 7288670 w 12192000"/>
              <a:gd name="connsiteY80" fmla="*/ 669540 h 2693565"/>
              <a:gd name="connsiteX81" fmla="*/ 7480598 w 12192000"/>
              <a:gd name="connsiteY81" fmla="*/ 719452 h 2693565"/>
              <a:gd name="connsiteX82" fmla="*/ 7703580 w 12192000"/>
              <a:gd name="connsiteY82" fmla="*/ 752595 h 2693565"/>
              <a:gd name="connsiteX83" fmla="*/ 7795544 w 12192000"/>
              <a:gd name="connsiteY83" fmla="*/ 760142 h 2693565"/>
              <a:gd name="connsiteX84" fmla="*/ 8234397 w 12192000"/>
              <a:gd name="connsiteY84" fmla="*/ 817628 h 2693565"/>
              <a:gd name="connsiteX85" fmla="*/ 8335061 w 12192000"/>
              <a:gd name="connsiteY85" fmla="*/ 849146 h 2693565"/>
              <a:gd name="connsiteX86" fmla="*/ 8537578 w 12192000"/>
              <a:gd name="connsiteY86" fmla="*/ 956663 h 2693565"/>
              <a:gd name="connsiteX87" fmla="*/ 8796979 w 12192000"/>
              <a:gd name="connsiteY87" fmla="*/ 1002770 h 2693565"/>
              <a:gd name="connsiteX88" fmla="*/ 8813274 w 12192000"/>
              <a:gd name="connsiteY88" fmla="*/ 1021683 h 2693565"/>
              <a:gd name="connsiteX89" fmla="*/ 8817811 w 12192000"/>
              <a:gd name="connsiteY89" fmla="*/ 1024375 h 2693565"/>
              <a:gd name="connsiteX90" fmla="*/ 8819508 w 12192000"/>
              <a:gd name="connsiteY90" fmla="*/ 1023536 h 2693565"/>
              <a:gd name="connsiteX91" fmla="*/ 8844321 w 12192000"/>
              <a:gd name="connsiteY91" fmla="*/ 1022121 h 2693565"/>
              <a:gd name="connsiteX92" fmla="*/ 8901176 w 12192000"/>
              <a:gd name="connsiteY92" fmla="*/ 999714 h 2693565"/>
              <a:gd name="connsiteX93" fmla="*/ 8970456 w 12192000"/>
              <a:gd name="connsiteY93" fmla="*/ 971358 h 2693565"/>
              <a:gd name="connsiteX94" fmla="*/ 9021279 w 12192000"/>
              <a:gd name="connsiteY94" fmla="*/ 968334 h 2693565"/>
              <a:gd name="connsiteX95" fmla="*/ 9144634 w 12192000"/>
              <a:gd name="connsiteY95" fmla="*/ 945164 h 2693565"/>
              <a:gd name="connsiteX96" fmla="*/ 9224215 w 12192000"/>
              <a:gd name="connsiteY96" fmla="*/ 935769 h 2693565"/>
              <a:gd name="connsiteX97" fmla="*/ 9226449 w 12192000"/>
              <a:gd name="connsiteY97" fmla="*/ 935197 h 2693565"/>
              <a:gd name="connsiteX98" fmla="*/ 9242615 w 12192000"/>
              <a:gd name="connsiteY98" fmla="*/ 940365 h 2693565"/>
              <a:gd name="connsiteX99" fmla="*/ 9241484 w 12192000"/>
              <a:gd name="connsiteY99" fmla="*/ 947917 h 2693565"/>
              <a:gd name="connsiteX100" fmla="*/ 9255340 w 12192000"/>
              <a:gd name="connsiteY100" fmla="*/ 954591 h 2693565"/>
              <a:gd name="connsiteX101" fmla="*/ 9284189 w 12192000"/>
              <a:gd name="connsiteY101" fmla="*/ 954041 h 2693565"/>
              <a:gd name="connsiteX102" fmla="*/ 9294504 w 12192000"/>
              <a:gd name="connsiteY102" fmla="*/ 958215 h 2693565"/>
              <a:gd name="connsiteX103" fmla="*/ 9298497 w 12192000"/>
              <a:gd name="connsiteY103" fmla="*/ 958155 h 2693565"/>
              <a:gd name="connsiteX104" fmla="*/ 9307861 w 12192000"/>
              <a:gd name="connsiteY104" fmla="*/ 958940 h 2693565"/>
              <a:gd name="connsiteX105" fmla="*/ 9307085 w 12192000"/>
              <a:gd name="connsiteY105" fmla="*/ 954092 h 2693565"/>
              <a:gd name="connsiteX106" fmla="*/ 9319074 w 12192000"/>
              <a:gd name="connsiteY106" fmla="*/ 946047 h 2693565"/>
              <a:gd name="connsiteX107" fmla="*/ 9372632 w 12192000"/>
              <a:gd name="connsiteY107" fmla="*/ 953006 h 2693565"/>
              <a:gd name="connsiteX108" fmla="*/ 9375071 w 12192000"/>
              <a:gd name="connsiteY108" fmla="*/ 958595 h 2693565"/>
              <a:gd name="connsiteX109" fmla="*/ 9381767 w 12192000"/>
              <a:gd name="connsiteY109" fmla="*/ 959998 h 2693565"/>
              <a:gd name="connsiteX110" fmla="*/ 9387324 w 12192000"/>
              <a:gd name="connsiteY110" fmla="*/ 955424 h 2693565"/>
              <a:gd name="connsiteX111" fmla="*/ 9478921 w 12192000"/>
              <a:gd name="connsiteY111" fmla="*/ 950802 h 2693565"/>
              <a:gd name="connsiteX112" fmla="*/ 9600789 w 12192000"/>
              <a:gd name="connsiteY112" fmla="*/ 953342 h 2693565"/>
              <a:gd name="connsiteX113" fmla="*/ 9685744 w 12192000"/>
              <a:gd name="connsiteY113" fmla="*/ 982941 h 2693565"/>
              <a:gd name="connsiteX114" fmla="*/ 9694172 w 12192000"/>
              <a:gd name="connsiteY114" fmla="*/ 978796 h 2693565"/>
              <a:gd name="connsiteX115" fmla="*/ 9754661 w 12192000"/>
              <a:gd name="connsiteY115" fmla="*/ 985691 h 2693565"/>
              <a:gd name="connsiteX116" fmla="*/ 9961620 w 12192000"/>
              <a:gd name="connsiteY116" fmla="*/ 1043270 h 2693565"/>
              <a:gd name="connsiteX117" fmla="*/ 10079965 w 12192000"/>
              <a:gd name="connsiteY117" fmla="*/ 1055820 h 2693565"/>
              <a:gd name="connsiteX118" fmla="*/ 10122766 w 12192000"/>
              <a:gd name="connsiteY118" fmla="*/ 1054885 h 2693565"/>
              <a:gd name="connsiteX119" fmla="*/ 10194425 w 12192000"/>
              <a:gd name="connsiteY119" fmla="*/ 1053652 h 2693565"/>
              <a:gd name="connsiteX120" fmla="*/ 10249948 w 12192000"/>
              <a:gd name="connsiteY120" fmla="*/ 1039456 h 2693565"/>
              <a:gd name="connsiteX121" fmla="*/ 10309089 w 12192000"/>
              <a:gd name="connsiteY121" fmla="*/ 1043685 h 2693565"/>
              <a:gd name="connsiteX122" fmla="*/ 10320289 w 12192000"/>
              <a:gd name="connsiteY122" fmla="*/ 1061835 h 2693565"/>
              <a:gd name="connsiteX123" fmla="*/ 10384377 w 12192000"/>
              <a:gd name="connsiteY123" fmla="*/ 1060786 h 2693565"/>
              <a:gd name="connsiteX124" fmla="*/ 10481874 w 12192000"/>
              <a:gd name="connsiteY124" fmla="*/ 1057315 h 2693565"/>
              <a:gd name="connsiteX125" fmla="*/ 10537450 w 12192000"/>
              <a:gd name="connsiteY125" fmla="*/ 1059745 h 2693565"/>
              <a:gd name="connsiteX126" fmla="*/ 10689967 w 12192000"/>
              <a:gd name="connsiteY126" fmla="*/ 1061568 h 2693565"/>
              <a:gd name="connsiteX127" fmla="*/ 10843272 w 12192000"/>
              <a:gd name="connsiteY127" fmla="*/ 1059725 h 2693565"/>
              <a:gd name="connsiteX128" fmla="*/ 10937143 w 12192000"/>
              <a:gd name="connsiteY128" fmla="*/ 1037919 h 2693565"/>
              <a:gd name="connsiteX129" fmla="*/ 11062831 w 12192000"/>
              <a:gd name="connsiteY129" fmla="*/ 1038640 h 2693565"/>
              <a:gd name="connsiteX130" fmla="*/ 11084314 w 12192000"/>
              <a:gd name="connsiteY130" fmla="*/ 1035726 h 2693565"/>
              <a:gd name="connsiteX131" fmla="*/ 11112761 w 12192000"/>
              <a:gd name="connsiteY131" fmla="*/ 1041304 h 2693565"/>
              <a:gd name="connsiteX132" fmla="*/ 11226650 w 12192000"/>
              <a:gd name="connsiteY132" fmla="*/ 1064615 h 2693565"/>
              <a:gd name="connsiteX133" fmla="*/ 11315138 w 12192000"/>
              <a:gd name="connsiteY133" fmla="*/ 1091562 h 2693565"/>
              <a:gd name="connsiteX134" fmla="*/ 11430149 w 12192000"/>
              <a:gd name="connsiteY134" fmla="*/ 1089068 h 2693565"/>
              <a:gd name="connsiteX135" fmla="*/ 11498691 w 12192000"/>
              <a:gd name="connsiteY135" fmla="*/ 1099602 h 2693565"/>
              <a:gd name="connsiteX136" fmla="*/ 11608544 w 12192000"/>
              <a:gd name="connsiteY136" fmla="*/ 1135250 h 2693565"/>
              <a:gd name="connsiteX137" fmla="*/ 11758635 w 12192000"/>
              <a:gd name="connsiteY137" fmla="*/ 1141533 h 2693565"/>
              <a:gd name="connsiteX138" fmla="*/ 11792628 w 12192000"/>
              <a:gd name="connsiteY138" fmla="*/ 1118443 h 2693565"/>
              <a:gd name="connsiteX139" fmla="*/ 11835851 w 12192000"/>
              <a:gd name="connsiteY139" fmla="*/ 1106547 h 2693565"/>
              <a:gd name="connsiteX140" fmla="*/ 11848808 w 12192000"/>
              <a:gd name="connsiteY140" fmla="*/ 1144622 h 2693565"/>
              <a:gd name="connsiteX141" fmla="*/ 11974416 w 12192000"/>
              <a:gd name="connsiteY141" fmla="*/ 1183759 h 2693565"/>
              <a:gd name="connsiteX142" fmla="*/ 12037690 w 12192000"/>
              <a:gd name="connsiteY142" fmla="*/ 1199182 h 2693565"/>
              <a:gd name="connsiteX143" fmla="*/ 12137350 w 12192000"/>
              <a:gd name="connsiteY143" fmla="*/ 1214847 h 2693565"/>
              <a:gd name="connsiteX144" fmla="*/ 12167506 w 12192000"/>
              <a:gd name="connsiteY144" fmla="*/ 1221091 h 2693565"/>
              <a:gd name="connsiteX145" fmla="*/ 12192000 w 12192000"/>
              <a:gd name="connsiteY145" fmla="*/ 1225437 h 2693565"/>
              <a:gd name="connsiteX146" fmla="*/ 12192000 w 12192000"/>
              <a:gd name="connsiteY146" fmla="*/ 2693565 h 2693565"/>
              <a:gd name="connsiteX147" fmla="*/ 0 w 12192000"/>
              <a:gd name="connsiteY147" fmla="*/ 2693565 h 2693565"/>
              <a:gd name="connsiteX148" fmla="*/ 0 w 12192000"/>
              <a:gd name="connsiteY148" fmla="*/ 305932 h 2693565"/>
              <a:gd name="connsiteX149" fmla="*/ 7453 w 12192000"/>
              <a:gd name="connsiteY149" fmla="*/ 309471 h 2693565"/>
              <a:gd name="connsiteX150" fmla="*/ 56573 w 12192000"/>
              <a:gd name="connsiteY150" fmla="*/ 335374 h 2693565"/>
              <a:gd name="connsiteX151" fmla="*/ 184586 w 12192000"/>
              <a:gd name="connsiteY151" fmla="*/ 353266 h 2693565"/>
              <a:gd name="connsiteX152" fmla="*/ 235650 w 12192000"/>
              <a:gd name="connsiteY152" fmla="*/ 342210 h 2693565"/>
              <a:gd name="connsiteX153" fmla="*/ 333156 w 12192000"/>
              <a:gd name="connsiteY153" fmla="*/ 324339 h 2693565"/>
              <a:gd name="connsiteX154" fmla="*/ 414362 w 12192000"/>
              <a:gd name="connsiteY154" fmla="*/ 275773 h 2693565"/>
              <a:gd name="connsiteX155" fmla="*/ 509613 w 12192000"/>
              <a:gd name="connsiteY155" fmla="*/ 242197 h 2693565"/>
              <a:gd name="connsiteX156" fmla="*/ 521640 w 12192000"/>
              <a:gd name="connsiteY156" fmla="*/ 245434 h 2693565"/>
              <a:gd name="connsiteX157" fmla="*/ 575469 w 12192000"/>
              <a:gd name="connsiteY157" fmla="*/ 224434 h 2693565"/>
              <a:gd name="connsiteX158" fmla="*/ 727704 w 12192000"/>
              <a:gd name="connsiteY158" fmla="*/ 167150 h 2693565"/>
              <a:gd name="connsiteX159" fmla="*/ 835654 w 12192000"/>
              <a:gd name="connsiteY159" fmla="*/ 71601 h 2693565"/>
              <a:gd name="connsiteX160" fmla="*/ 878896 w 12192000"/>
              <a:gd name="connsiteY160" fmla="*/ 63761 h 2693565"/>
              <a:gd name="connsiteX161" fmla="*/ 951001 w 12192000"/>
              <a:gd name="connsiteY161" fmla="*/ 50233 h 2693565"/>
              <a:gd name="connsiteX162" fmla="*/ 965408 w 12192000"/>
              <a:gd name="connsiteY162" fmla="*/ 55880 h 2693565"/>
              <a:gd name="connsiteX163" fmla="*/ 971791 w 12192000"/>
              <a:gd name="connsiteY163" fmla="*/ 54603 h 2693565"/>
              <a:gd name="connsiteX164" fmla="*/ 972435 w 12192000"/>
              <a:gd name="connsiteY164" fmla="*/ 54961 h 2693565"/>
              <a:gd name="connsiteX165" fmla="*/ 973799 w 12192000"/>
              <a:gd name="connsiteY165" fmla="*/ 54202 h 2693565"/>
              <a:gd name="connsiteX166" fmla="*/ 987946 w 12192000"/>
              <a:gd name="connsiteY166" fmla="*/ 51373 h 2693565"/>
              <a:gd name="connsiteX167" fmla="*/ 1018608 w 12192000"/>
              <a:gd name="connsiteY167" fmla="*/ 55733 h 2693565"/>
              <a:gd name="connsiteX168" fmla="*/ 1037218 w 12192000"/>
              <a:gd name="connsiteY168" fmla="*/ 55219 h 2693565"/>
              <a:gd name="connsiteX169" fmla="*/ 1055961 w 12192000"/>
              <a:gd name="connsiteY169" fmla="*/ 39838 h 2693565"/>
              <a:gd name="connsiteX170" fmla="*/ 1068713 w 12192000"/>
              <a:gd name="connsiteY170" fmla="*/ 38669 h 2693565"/>
              <a:gd name="connsiteX171" fmla="*/ 1071331 w 12192000"/>
              <a:gd name="connsiteY171" fmla="*/ 36555 h 2693565"/>
              <a:gd name="connsiteX172" fmla="*/ 1078748 w 12192000"/>
              <a:gd name="connsiteY172" fmla="*/ 32518 h 2693565"/>
              <a:gd name="connsiteX173" fmla="*/ 1071510 w 12192000"/>
              <a:gd name="connsiteY173" fmla="*/ 28114 h 2693565"/>
              <a:gd name="connsiteX174" fmla="*/ 1158018 w 12192000"/>
              <a:gd name="connsiteY174" fmla="*/ 14155 h 2693565"/>
              <a:gd name="connsiteX175" fmla="*/ 1231493 w 12192000"/>
              <a:gd name="connsiteY175" fmla="*/ 2246 h 2693565"/>
              <a:gd name="connsiteX176" fmla="*/ 1355072 w 12192000"/>
              <a:gd name="connsiteY176" fmla="*/ 31208 h 2693565"/>
              <a:gd name="connsiteX177" fmla="*/ 1479835 w 12192000"/>
              <a:gd name="connsiteY177" fmla="*/ 0 h 2693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12192000" h="2693565">
                <a:moveTo>
                  <a:pt x="1479835" y="0"/>
                </a:moveTo>
                <a:lnTo>
                  <a:pt x="1511804" y="3644"/>
                </a:lnTo>
                <a:lnTo>
                  <a:pt x="1540872" y="15524"/>
                </a:lnTo>
                <a:lnTo>
                  <a:pt x="1540229" y="18447"/>
                </a:lnTo>
                <a:cubicBezTo>
                  <a:pt x="1540641" y="20467"/>
                  <a:pt x="1542255" y="20832"/>
                  <a:pt x="1544831" y="20367"/>
                </a:cubicBezTo>
                <a:lnTo>
                  <a:pt x="1549414" y="19016"/>
                </a:lnTo>
                <a:lnTo>
                  <a:pt x="1554920" y="21266"/>
                </a:lnTo>
                <a:lnTo>
                  <a:pt x="1570090" y="26625"/>
                </a:lnTo>
                <a:lnTo>
                  <a:pt x="1574449" y="33255"/>
                </a:lnTo>
                <a:cubicBezTo>
                  <a:pt x="1588372" y="44475"/>
                  <a:pt x="1624928" y="36962"/>
                  <a:pt x="1634129" y="52786"/>
                </a:cubicBezTo>
                <a:lnTo>
                  <a:pt x="1653408" y="50933"/>
                </a:lnTo>
                <a:lnTo>
                  <a:pt x="1673821" y="63320"/>
                </a:lnTo>
                <a:cubicBezTo>
                  <a:pt x="1692776" y="73767"/>
                  <a:pt x="1712758" y="80831"/>
                  <a:pt x="1735578" y="74197"/>
                </a:cubicBezTo>
                <a:cubicBezTo>
                  <a:pt x="1725769" y="94019"/>
                  <a:pt x="1790078" y="74373"/>
                  <a:pt x="1803240" y="93803"/>
                </a:cubicBezTo>
                <a:cubicBezTo>
                  <a:pt x="1811054" y="109566"/>
                  <a:pt x="1832389" y="107278"/>
                  <a:pt x="1850407" y="112482"/>
                </a:cubicBezTo>
                <a:cubicBezTo>
                  <a:pt x="1866338" y="128260"/>
                  <a:pt x="1953255" y="139774"/>
                  <a:pt x="1981598" y="136278"/>
                </a:cubicBezTo>
                <a:cubicBezTo>
                  <a:pt x="2059030" y="116852"/>
                  <a:pt x="2141385" y="179647"/>
                  <a:pt x="2203718" y="165797"/>
                </a:cubicBezTo>
                <a:cubicBezTo>
                  <a:pt x="2221190" y="166649"/>
                  <a:pt x="2236289" y="169766"/>
                  <a:pt x="2249831" y="174273"/>
                </a:cubicBezTo>
                <a:lnTo>
                  <a:pt x="2284800" y="190263"/>
                </a:lnTo>
                <a:lnTo>
                  <a:pt x="2288840" y="201561"/>
                </a:lnTo>
                <a:lnTo>
                  <a:pt x="2313454" y="207617"/>
                </a:lnTo>
                <a:lnTo>
                  <a:pt x="2319021" y="211049"/>
                </a:lnTo>
                <a:cubicBezTo>
                  <a:pt x="2329636" y="217639"/>
                  <a:pt x="2340334" y="223880"/>
                  <a:pt x="2351943" y="228899"/>
                </a:cubicBezTo>
                <a:cubicBezTo>
                  <a:pt x="2369139" y="185217"/>
                  <a:pt x="2453517" y="264393"/>
                  <a:pt x="2446476" y="221823"/>
                </a:cubicBezTo>
                <a:cubicBezTo>
                  <a:pt x="2496555" y="236811"/>
                  <a:pt x="2495450" y="214816"/>
                  <a:pt x="2514466" y="225768"/>
                </a:cubicBezTo>
                <a:lnTo>
                  <a:pt x="2519045" y="229167"/>
                </a:lnTo>
                <a:lnTo>
                  <a:pt x="2521518" y="236740"/>
                </a:lnTo>
                <a:lnTo>
                  <a:pt x="2532948" y="240920"/>
                </a:lnTo>
                <a:lnTo>
                  <a:pt x="2542831" y="250292"/>
                </a:lnTo>
                <a:cubicBezTo>
                  <a:pt x="2670524" y="253866"/>
                  <a:pt x="2831439" y="351801"/>
                  <a:pt x="2951466" y="331735"/>
                </a:cubicBezTo>
                <a:lnTo>
                  <a:pt x="3145677" y="312283"/>
                </a:lnTo>
                <a:cubicBezTo>
                  <a:pt x="3166736" y="299982"/>
                  <a:pt x="3200809" y="301529"/>
                  <a:pt x="3221782" y="315740"/>
                </a:cubicBezTo>
                <a:cubicBezTo>
                  <a:pt x="3225389" y="318185"/>
                  <a:pt x="3228464" y="320921"/>
                  <a:pt x="3230913" y="323864"/>
                </a:cubicBezTo>
                <a:cubicBezTo>
                  <a:pt x="3292781" y="295375"/>
                  <a:pt x="3311084" y="320413"/>
                  <a:pt x="3343537" y="298906"/>
                </a:cubicBezTo>
                <a:cubicBezTo>
                  <a:pt x="3418860" y="303711"/>
                  <a:pt x="3463951" y="341454"/>
                  <a:pt x="3493591" y="322860"/>
                </a:cubicBezTo>
                <a:cubicBezTo>
                  <a:pt x="3529011" y="332105"/>
                  <a:pt x="3566223" y="369362"/>
                  <a:pt x="3604486" y="350634"/>
                </a:cubicBezTo>
                <a:cubicBezTo>
                  <a:pt x="3599050" y="371574"/>
                  <a:pt x="3652814" y="344238"/>
                  <a:pt x="3667668" y="362018"/>
                </a:cubicBezTo>
                <a:cubicBezTo>
                  <a:pt x="3677181" y="376788"/>
                  <a:pt x="3695715" y="371937"/>
                  <a:pt x="3712536" y="374952"/>
                </a:cubicBezTo>
                <a:cubicBezTo>
                  <a:pt x="3729245" y="388755"/>
                  <a:pt x="3808162" y="389754"/>
                  <a:pt x="3832709" y="382853"/>
                </a:cubicBezTo>
                <a:cubicBezTo>
                  <a:pt x="3898137" y="354155"/>
                  <a:pt x="3981432" y="406816"/>
                  <a:pt x="4034400" y="385496"/>
                </a:cubicBezTo>
                <a:cubicBezTo>
                  <a:pt x="4096895" y="380474"/>
                  <a:pt x="4131671" y="416106"/>
                  <a:pt x="4176121" y="430521"/>
                </a:cubicBezTo>
                <a:cubicBezTo>
                  <a:pt x="4184188" y="384912"/>
                  <a:pt x="4271961" y="453654"/>
                  <a:pt x="4258735" y="412077"/>
                </a:cubicBezTo>
                <a:cubicBezTo>
                  <a:pt x="4321188" y="423941"/>
                  <a:pt x="4292211" y="381252"/>
                  <a:pt x="4348797" y="428832"/>
                </a:cubicBezTo>
                <a:cubicBezTo>
                  <a:pt x="4462546" y="417000"/>
                  <a:pt x="4604724" y="465257"/>
                  <a:pt x="4707799" y="430789"/>
                </a:cubicBezTo>
                <a:lnTo>
                  <a:pt x="4939895" y="425286"/>
                </a:lnTo>
                <a:lnTo>
                  <a:pt x="4972179" y="421596"/>
                </a:lnTo>
                <a:cubicBezTo>
                  <a:pt x="4972369" y="420619"/>
                  <a:pt x="4972557" y="419642"/>
                  <a:pt x="4972746" y="418665"/>
                </a:cubicBezTo>
                <a:cubicBezTo>
                  <a:pt x="4973950" y="416860"/>
                  <a:pt x="4975622" y="416934"/>
                  <a:pt x="4977873" y="418043"/>
                </a:cubicBezTo>
                <a:lnTo>
                  <a:pt x="4981666" y="420512"/>
                </a:lnTo>
                <a:lnTo>
                  <a:pt x="4987781" y="419813"/>
                </a:lnTo>
                <a:lnTo>
                  <a:pt x="5004292" y="418684"/>
                </a:lnTo>
                <a:lnTo>
                  <a:pt x="5011080" y="413543"/>
                </a:lnTo>
                <a:lnTo>
                  <a:pt x="5092908" y="417334"/>
                </a:lnTo>
                <a:lnTo>
                  <a:pt x="5117205" y="410915"/>
                </a:lnTo>
                <a:cubicBezTo>
                  <a:pt x="5139341" y="405953"/>
                  <a:pt x="5161092" y="404460"/>
                  <a:pt x="5180020" y="416669"/>
                </a:cubicBezTo>
                <a:cubicBezTo>
                  <a:pt x="5178705" y="395362"/>
                  <a:pt x="5231666" y="430665"/>
                  <a:pt x="5251931" y="415698"/>
                </a:cubicBezTo>
                <a:cubicBezTo>
                  <a:pt x="5265663" y="402811"/>
                  <a:pt x="5284931" y="410521"/>
                  <a:pt x="5304075" y="410278"/>
                </a:cubicBezTo>
                <a:cubicBezTo>
                  <a:pt x="5325492" y="399487"/>
                  <a:pt x="5412373" y="411177"/>
                  <a:pt x="5437791" y="421851"/>
                </a:cubicBezTo>
                <a:cubicBezTo>
                  <a:pt x="5503260" y="460357"/>
                  <a:pt x="5606433" y="422332"/>
                  <a:pt x="5659855" y="451638"/>
                </a:cubicBezTo>
                <a:cubicBezTo>
                  <a:pt x="5676731" y="455370"/>
                  <a:pt x="5692271" y="456345"/>
                  <a:pt x="5706898" y="455600"/>
                </a:cubicBezTo>
                <a:lnTo>
                  <a:pt x="5754782" y="439912"/>
                </a:lnTo>
                <a:lnTo>
                  <a:pt x="5780510" y="440576"/>
                </a:lnTo>
                <a:lnTo>
                  <a:pt x="5787158" y="438777"/>
                </a:lnTo>
                <a:cubicBezTo>
                  <a:pt x="5799851" y="435298"/>
                  <a:pt x="5812485" y="432173"/>
                  <a:pt x="5825490" y="430438"/>
                </a:cubicBezTo>
                <a:cubicBezTo>
                  <a:pt x="5824203" y="476245"/>
                  <a:pt x="5935878" y="423245"/>
                  <a:pt x="5912104" y="461700"/>
                </a:cubicBezTo>
                <a:cubicBezTo>
                  <a:pt x="5965520" y="460532"/>
                  <a:pt x="5955632" y="481057"/>
                  <a:pt x="5978031" y="475635"/>
                </a:cubicBezTo>
                <a:lnTo>
                  <a:pt x="5983729" y="473608"/>
                </a:lnTo>
                <a:lnTo>
                  <a:pt x="5989115" y="467085"/>
                </a:lnTo>
                <a:lnTo>
                  <a:pt x="6001610" y="466101"/>
                </a:lnTo>
                <a:lnTo>
                  <a:pt x="6014731" y="459798"/>
                </a:lnTo>
                <a:cubicBezTo>
                  <a:pt x="6137008" y="489599"/>
                  <a:pt x="6303861" y="465321"/>
                  <a:pt x="6409381" y="515501"/>
                </a:cubicBezTo>
                <a:lnTo>
                  <a:pt x="6487437" y="553647"/>
                </a:lnTo>
                <a:cubicBezTo>
                  <a:pt x="6528113" y="569393"/>
                  <a:pt x="6571143" y="527170"/>
                  <a:pt x="6610142" y="557790"/>
                </a:cubicBezTo>
                <a:cubicBezTo>
                  <a:pt x="6625126" y="574906"/>
                  <a:pt x="6657993" y="582294"/>
                  <a:pt x="6683551" y="574296"/>
                </a:cubicBezTo>
                <a:cubicBezTo>
                  <a:pt x="6687949" y="572920"/>
                  <a:pt x="6691959" y="571129"/>
                  <a:pt x="6695459" y="568981"/>
                </a:cubicBezTo>
                <a:cubicBezTo>
                  <a:pt x="6742555" y="612018"/>
                  <a:pt x="6769939" y="593080"/>
                  <a:pt x="6792010" y="621866"/>
                </a:cubicBezTo>
                <a:cubicBezTo>
                  <a:pt x="6865220" y="636894"/>
                  <a:pt x="6923060" y="612894"/>
                  <a:pt x="6943635" y="638192"/>
                </a:cubicBezTo>
                <a:cubicBezTo>
                  <a:pt x="6980872" y="638645"/>
                  <a:pt x="7031062" y="613058"/>
                  <a:pt x="7059745" y="640725"/>
                </a:cubicBezTo>
                <a:cubicBezTo>
                  <a:pt x="7063016" y="619497"/>
                  <a:pt x="7102907" y="659336"/>
                  <a:pt x="7124112" y="646371"/>
                </a:cubicBezTo>
                <a:cubicBezTo>
                  <a:pt x="7139051" y="634866"/>
                  <a:pt x="7154640" y="644272"/>
                  <a:pt x="7171770" y="645791"/>
                </a:cubicBezTo>
                <a:cubicBezTo>
                  <a:pt x="7193129" y="637070"/>
                  <a:pt x="7268212" y="656632"/>
                  <a:pt x="7288670" y="669540"/>
                </a:cubicBezTo>
                <a:cubicBezTo>
                  <a:pt x="7339052" y="713700"/>
                  <a:pt x="7439044" y="685512"/>
                  <a:pt x="7480598" y="719452"/>
                </a:cubicBezTo>
                <a:cubicBezTo>
                  <a:pt x="7549749" y="733295"/>
                  <a:pt x="7651088" y="745813"/>
                  <a:pt x="7703580" y="752595"/>
                </a:cubicBezTo>
                <a:cubicBezTo>
                  <a:pt x="7767450" y="757595"/>
                  <a:pt x="7722870" y="790464"/>
                  <a:pt x="7795544" y="760142"/>
                </a:cubicBezTo>
                <a:cubicBezTo>
                  <a:pt x="7898433" y="800898"/>
                  <a:pt x="8150708" y="758225"/>
                  <a:pt x="8234397" y="817628"/>
                </a:cubicBezTo>
                <a:cubicBezTo>
                  <a:pt x="8324317" y="832462"/>
                  <a:pt x="8268141" y="831633"/>
                  <a:pt x="8335061" y="849146"/>
                </a:cubicBezTo>
                <a:cubicBezTo>
                  <a:pt x="8342399" y="903105"/>
                  <a:pt x="8500207" y="925631"/>
                  <a:pt x="8537578" y="956663"/>
                </a:cubicBezTo>
                <a:cubicBezTo>
                  <a:pt x="8631361" y="970564"/>
                  <a:pt x="8701947" y="1017329"/>
                  <a:pt x="8796979" y="1002770"/>
                </a:cubicBezTo>
                <a:cubicBezTo>
                  <a:pt x="8800805" y="1010082"/>
                  <a:pt x="8806424" y="1016287"/>
                  <a:pt x="8813274" y="1021683"/>
                </a:cubicBezTo>
                <a:lnTo>
                  <a:pt x="8817811" y="1024375"/>
                </a:lnTo>
                <a:lnTo>
                  <a:pt x="8819508" y="1023536"/>
                </a:lnTo>
                <a:cubicBezTo>
                  <a:pt x="8825917" y="1021803"/>
                  <a:pt x="8833699" y="1021195"/>
                  <a:pt x="8844321" y="1022121"/>
                </a:cubicBezTo>
                <a:cubicBezTo>
                  <a:pt x="8849047" y="973708"/>
                  <a:pt x="8866578" y="1007760"/>
                  <a:pt x="8901176" y="999714"/>
                </a:cubicBezTo>
                <a:cubicBezTo>
                  <a:pt x="8931141" y="995841"/>
                  <a:pt x="8945799" y="979520"/>
                  <a:pt x="8970456" y="971358"/>
                </a:cubicBezTo>
                <a:cubicBezTo>
                  <a:pt x="8990473" y="966128"/>
                  <a:pt x="8994851" y="980867"/>
                  <a:pt x="9021279" y="968334"/>
                </a:cubicBezTo>
                <a:cubicBezTo>
                  <a:pt x="9068612" y="982595"/>
                  <a:pt x="9107817" y="950499"/>
                  <a:pt x="9144634" y="945164"/>
                </a:cubicBezTo>
                <a:cubicBezTo>
                  <a:pt x="9156291" y="946681"/>
                  <a:pt x="9191524" y="942385"/>
                  <a:pt x="9224215" y="935769"/>
                </a:cubicBezTo>
                <a:lnTo>
                  <a:pt x="9226449" y="935197"/>
                </a:lnTo>
                <a:lnTo>
                  <a:pt x="9242615" y="940365"/>
                </a:lnTo>
                <a:cubicBezTo>
                  <a:pt x="9246547" y="942524"/>
                  <a:pt x="9247167" y="944945"/>
                  <a:pt x="9241484" y="947917"/>
                </a:cubicBezTo>
                <a:cubicBezTo>
                  <a:pt x="9245969" y="951992"/>
                  <a:pt x="9250611" y="953857"/>
                  <a:pt x="9255340" y="954591"/>
                </a:cubicBezTo>
                <a:cubicBezTo>
                  <a:pt x="9264796" y="956057"/>
                  <a:pt x="9274598" y="952996"/>
                  <a:pt x="9284189" y="954041"/>
                </a:cubicBezTo>
                <a:lnTo>
                  <a:pt x="9294504" y="958215"/>
                </a:lnTo>
                <a:lnTo>
                  <a:pt x="9298497" y="958155"/>
                </a:lnTo>
                <a:lnTo>
                  <a:pt x="9307861" y="958940"/>
                </a:lnTo>
                <a:lnTo>
                  <a:pt x="9307085" y="954092"/>
                </a:lnTo>
                <a:cubicBezTo>
                  <a:pt x="9305463" y="949397"/>
                  <a:pt x="9304383" y="944306"/>
                  <a:pt x="9319074" y="946047"/>
                </a:cubicBezTo>
                <a:cubicBezTo>
                  <a:pt x="9349305" y="951935"/>
                  <a:pt x="9361374" y="933135"/>
                  <a:pt x="9372632" y="953006"/>
                </a:cubicBezTo>
                <a:lnTo>
                  <a:pt x="9375071" y="958595"/>
                </a:lnTo>
                <a:lnTo>
                  <a:pt x="9381767" y="959998"/>
                </a:lnTo>
                <a:cubicBezTo>
                  <a:pt x="9385419" y="960114"/>
                  <a:pt x="9387600" y="958963"/>
                  <a:pt x="9387324" y="955424"/>
                </a:cubicBezTo>
                <a:cubicBezTo>
                  <a:pt x="9414634" y="972091"/>
                  <a:pt x="9449605" y="952522"/>
                  <a:pt x="9478921" y="950802"/>
                </a:cubicBezTo>
                <a:cubicBezTo>
                  <a:pt x="9499452" y="966349"/>
                  <a:pt x="9540712" y="947412"/>
                  <a:pt x="9600789" y="953342"/>
                </a:cubicBezTo>
                <a:cubicBezTo>
                  <a:pt x="9623099" y="971104"/>
                  <a:pt x="9641319" y="957149"/>
                  <a:pt x="9685744" y="982941"/>
                </a:cubicBezTo>
                <a:cubicBezTo>
                  <a:pt x="9688118" y="981338"/>
                  <a:pt x="9690956" y="979942"/>
                  <a:pt x="9694172" y="978796"/>
                </a:cubicBezTo>
                <a:cubicBezTo>
                  <a:pt x="9712854" y="972144"/>
                  <a:pt x="9739938" y="975230"/>
                  <a:pt x="9754661" y="985691"/>
                </a:cubicBezTo>
                <a:cubicBezTo>
                  <a:pt x="9826496" y="1021800"/>
                  <a:pt x="9896819" y="1029553"/>
                  <a:pt x="9961620" y="1043270"/>
                </a:cubicBezTo>
                <a:cubicBezTo>
                  <a:pt x="10035471" y="1055817"/>
                  <a:pt x="9991652" y="1018987"/>
                  <a:pt x="10079965" y="1055820"/>
                </a:cubicBezTo>
                <a:cubicBezTo>
                  <a:pt x="10091885" y="1046409"/>
                  <a:pt x="10103779" y="1047350"/>
                  <a:pt x="10122766" y="1054885"/>
                </a:cubicBezTo>
                <a:cubicBezTo>
                  <a:pt x="10158792" y="1060185"/>
                  <a:pt x="10160710" y="1033074"/>
                  <a:pt x="10194425" y="1053652"/>
                </a:cubicBezTo>
                <a:cubicBezTo>
                  <a:pt x="10190401" y="1038468"/>
                  <a:pt x="10264044" y="1056450"/>
                  <a:pt x="10249948" y="1039456"/>
                </a:cubicBezTo>
                <a:cubicBezTo>
                  <a:pt x="10275818" y="1029226"/>
                  <a:pt x="10283688" y="1052223"/>
                  <a:pt x="10309089" y="1043685"/>
                </a:cubicBezTo>
                <a:cubicBezTo>
                  <a:pt x="10335955" y="1044245"/>
                  <a:pt x="10291248" y="1057215"/>
                  <a:pt x="10320289" y="1061835"/>
                </a:cubicBezTo>
                <a:cubicBezTo>
                  <a:pt x="10355953" y="1064839"/>
                  <a:pt x="10351274" y="1091207"/>
                  <a:pt x="10384377" y="1060786"/>
                </a:cubicBezTo>
                <a:cubicBezTo>
                  <a:pt x="10420069" y="1073328"/>
                  <a:pt x="10429874" y="1059045"/>
                  <a:pt x="10481874" y="1057315"/>
                </a:cubicBezTo>
                <a:cubicBezTo>
                  <a:pt x="10501680" y="1068177"/>
                  <a:pt x="10519421" y="1065993"/>
                  <a:pt x="10537450" y="1059745"/>
                </a:cubicBezTo>
                <a:cubicBezTo>
                  <a:pt x="10586493" y="1067520"/>
                  <a:pt x="10633607" y="1060262"/>
                  <a:pt x="10689967" y="1061568"/>
                </a:cubicBezTo>
                <a:cubicBezTo>
                  <a:pt x="10748426" y="1077920"/>
                  <a:pt x="10783057" y="1058234"/>
                  <a:pt x="10843272" y="1059725"/>
                </a:cubicBezTo>
                <a:cubicBezTo>
                  <a:pt x="10898437" y="1087831"/>
                  <a:pt x="10887290" y="1031628"/>
                  <a:pt x="10937143" y="1037919"/>
                </a:cubicBezTo>
                <a:cubicBezTo>
                  <a:pt x="11015338" y="1066127"/>
                  <a:pt x="10938076" y="1019729"/>
                  <a:pt x="11062831" y="1038640"/>
                </a:cubicBezTo>
                <a:cubicBezTo>
                  <a:pt x="11069397" y="1042745"/>
                  <a:pt x="11085203" y="1040603"/>
                  <a:pt x="11084314" y="1035726"/>
                </a:cubicBezTo>
                <a:cubicBezTo>
                  <a:pt x="11092072" y="1037916"/>
                  <a:pt x="11109774" y="1048720"/>
                  <a:pt x="11112761" y="1041304"/>
                </a:cubicBezTo>
                <a:cubicBezTo>
                  <a:pt x="11152966" y="1044024"/>
                  <a:pt x="11192190" y="1052052"/>
                  <a:pt x="11226650" y="1064615"/>
                </a:cubicBezTo>
                <a:cubicBezTo>
                  <a:pt x="11305689" y="1058552"/>
                  <a:pt x="11258784" y="1090166"/>
                  <a:pt x="11315138" y="1091562"/>
                </a:cubicBezTo>
                <a:cubicBezTo>
                  <a:pt x="11361985" y="1080652"/>
                  <a:pt x="11377018" y="1094351"/>
                  <a:pt x="11430149" y="1089068"/>
                </a:cubicBezTo>
                <a:cubicBezTo>
                  <a:pt x="11444825" y="1115277"/>
                  <a:pt x="11479264" y="1090856"/>
                  <a:pt x="11498691" y="1099602"/>
                </a:cubicBezTo>
                <a:cubicBezTo>
                  <a:pt x="11534287" y="1073718"/>
                  <a:pt x="11574772" y="1132835"/>
                  <a:pt x="11608544" y="1135250"/>
                </a:cubicBezTo>
                <a:cubicBezTo>
                  <a:pt x="11665899" y="1134901"/>
                  <a:pt x="11730579" y="1110553"/>
                  <a:pt x="11758635" y="1141533"/>
                </a:cubicBezTo>
                <a:cubicBezTo>
                  <a:pt x="11764015" y="1130111"/>
                  <a:pt x="11760429" y="1113687"/>
                  <a:pt x="11792628" y="1118443"/>
                </a:cubicBezTo>
                <a:cubicBezTo>
                  <a:pt x="11806166" y="1113506"/>
                  <a:pt x="11810246" y="1095634"/>
                  <a:pt x="11835851" y="1106547"/>
                </a:cubicBezTo>
                <a:cubicBezTo>
                  <a:pt x="11801664" y="1119996"/>
                  <a:pt x="11855557" y="1126304"/>
                  <a:pt x="11848808" y="1144622"/>
                </a:cubicBezTo>
                <a:cubicBezTo>
                  <a:pt x="11888209" y="1159428"/>
                  <a:pt x="11982396" y="1150542"/>
                  <a:pt x="11974416" y="1183759"/>
                </a:cubicBezTo>
                <a:cubicBezTo>
                  <a:pt x="11984558" y="1204467"/>
                  <a:pt x="12039206" y="1177765"/>
                  <a:pt x="12037690" y="1199182"/>
                </a:cubicBezTo>
                <a:cubicBezTo>
                  <a:pt x="12061583" y="1187085"/>
                  <a:pt x="12100041" y="1212725"/>
                  <a:pt x="12137350" y="1214847"/>
                </a:cubicBezTo>
                <a:cubicBezTo>
                  <a:pt x="12143663" y="1225017"/>
                  <a:pt x="12152270" y="1225179"/>
                  <a:pt x="12167506" y="1221091"/>
                </a:cubicBezTo>
                <a:lnTo>
                  <a:pt x="12192000" y="1225437"/>
                </a:lnTo>
                <a:lnTo>
                  <a:pt x="12192000" y="2693565"/>
                </a:lnTo>
                <a:lnTo>
                  <a:pt x="0" y="2693565"/>
                </a:lnTo>
                <a:lnTo>
                  <a:pt x="0" y="305932"/>
                </a:lnTo>
                <a:lnTo>
                  <a:pt x="7453" y="309471"/>
                </a:lnTo>
                <a:cubicBezTo>
                  <a:pt x="23896" y="319081"/>
                  <a:pt x="38977" y="328472"/>
                  <a:pt x="56573" y="335374"/>
                </a:cubicBezTo>
                <a:cubicBezTo>
                  <a:pt x="69155" y="358380"/>
                  <a:pt x="163342" y="348134"/>
                  <a:pt x="184586" y="353266"/>
                </a:cubicBezTo>
                <a:cubicBezTo>
                  <a:pt x="214121" y="345491"/>
                  <a:pt x="204765" y="347033"/>
                  <a:pt x="235650" y="342210"/>
                </a:cubicBezTo>
                <a:cubicBezTo>
                  <a:pt x="247937" y="316367"/>
                  <a:pt x="302580" y="328405"/>
                  <a:pt x="333156" y="324339"/>
                </a:cubicBezTo>
                <a:cubicBezTo>
                  <a:pt x="339717" y="301268"/>
                  <a:pt x="360087" y="295523"/>
                  <a:pt x="414362" y="275773"/>
                </a:cubicBezTo>
                <a:cubicBezTo>
                  <a:pt x="420721" y="249657"/>
                  <a:pt x="488456" y="282645"/>
                  <a:pt x="509613" y="242197"/>
                </a:cubicBezTo>
                <a:cubicBezTo>
                  <a:pt x="513387" y="243636"/>
                  <a:pt x="517437" y="244726"/>
                  <a:pt x="521640" y="245434"/>
                </a:cubicBezTo>
                <a:cubicBezTo>
                  <a:pt x="546049" y="249549"/>
                  <a:pt x="570152" y="240147"/>
                  <a:pt x="575469" y="224434"/>
                </a:cubicBezTo>
                <a:cubicBezTo>
                  <a:pt x="614641" y="165790"/>
                  <a:pt x="675649" y="197289"/>
                  <a:pt x="727704" y="167150"/>
                </a:cubicBezTo>
                <a:cubicBezTo>
                  <a:pt x="789763" y="136526"/>
                  <a:pt x="780796" y="134575"/>
                  <a:pt x="835654" y="71601"/>
                </a:cubicBezTo>
                <a:cubicBezTo>
                  <a:pt x="855810" y="80465"/>
                  <a:pt x="866761" y="76836"/>
                  <a:pt x="878896" y="63761"/>
                </a:cubicBezTo>
                <a:cubicBezTo>
                  <a:pt x="909898" y="49812"/>
                  <a:pt x="935837" y="82137"/>
                  <a:pt x="951001" y="50233"/>
                </a:cubicBezTo>
                <a:cubicBezTo>
                  <a:pt x="953370" y="55026"/>
                  <a:pt x="958711" y="56299"/>
                  <a:pt x="965408" y="55880"/>
                </a:cubicBezTo>
                <a:lnTo>
                  <a:pt x="971791" y="54603"/>
                </a:lnTo>
                <a:lnTo>
                  <a:pt x="972435" y="54961"/>
                </a:lnTo>
                <a:lnTo>
                  <a:pt x="973799" y="54202"/>
                </a:lnTo>
                <a:lnTo>
                  <a:pt x="987946" y="51373"/>
                </a:lnTo>
                <a:cubicBezTo>
                  <a:pt x="1003526" y="47416"/>
                  <a:pt x="1018060" y="43999"/>
                  <a:pt x="1018608" y="55733"/>
                </a:cubicBezTo>
                <a:cubicBezTo>
                  <a:pt x="1027284" y="57464"/>
                  <a:pt x="1033006" y="56925"/>
                  <a:pt x="1037218" y="55219"/>
                </a:cubicBezTo>
                <a:cubicBezTo>
                  <a:pt x="1045641" y="51809"/>
                  <a:pt x="1048029" y="43734"/>
                  <a:pt x="1055961" y="39838"/>
                </a:cubicBezTo>
                <a:lnTo>
                  <a:pt x="1068713" y="38669"/>
                </a:lnTo>
                <a:lnTo>
                  <a:pt x="1071331" y="36555"/>
                </a:lnTo>
                <a:lnTo>
                  <a:pt x="1078748" y="32518"/>
                </a:lnTo>
                <a:lnTo>
                  <a:pt x="1071510" y="28114"/>
                </a:lnTo>
                <a:cubicBezTo>
                  <a:pt x="1063911" y="24295"/>
                  <a:pt x="1145676" y="19987"/>
                  <a:pt x="1158018" y="14155"/>
                </a:cubicBezTo>
                <a:lnTo>
                  <a:pt x="1231493" y="2246"/>
                </a:lnTo>
                <a:lnTo>
                  <a:pt x="1355072" y="31208"/>
                </a:lnTo>
                <a:cubicBezTo>
                  <a:pt x="1384547" y="167"/>
                  <a:pt x="1449853" y="16313"/>
                  <a:pt x="1479835" y="0"/>
                </a:cubicBezTo>
                <a:close/>
              </a:path>
            </a:pathLst>
          </a:cu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Antraštė 1">
            <a:extLst>
              <a:ext uri="{FF2B5EF4-FFF2-40B4-BE49-F238E27FC236}">
                <a16:creationId xmlns:a16="http://schemas.microsoft.com/office/drawing/2014/main" id="{77A2F8FD-1EC5-C384-72EB-D81F157FDCCD}"/>
              </a:ext>
            </a:extLst>
          </p:cNvPr>
          <p:cNvSpPr>
            <a:spLocks noGrp="1"/>
          </p:cNvSpPr>
          <p:nvPr>
            <p:ph type="title"/>
          </p:nvPr>
        </p:nvSpPr>
        <p:spPr>
          <a:xfrm>
            <a:off x="755577" y="5441041"/>
            <a:ext cx="7416824" cy="1011283"/>
          </a:xfrm>
        </p:spPr>
        <p:txBody>
          <a:bodyPr vert="horz" lIns="91440" tIns="45720" rIns="91440" bIns="45720" rtlCol="0" anchor="b">
            <a:normAutofit fontScale="90000"/>
          </a:bodyPr>
          <a:lstStyle/>
          <a:p>
            <a:pPr algn="l">
              <a:lnSpc>
                <a:spcPct val="150000"/>
              </a:lnSpc>
              <a:spcAft>
                <a:spcPts val="600"/>
              </a:spcAft>
            </a:pPr>
            <a:r>
              <a:rPr lang="en-US" sz="2900" kern="1200" dirty="0">
                <a:solidFill>
                  <a:schemeClr val="accent2"/>
                </a:solidFill>
                <a:latin typeface="+mj-lt"/>
                <a:ea typeface="+mj-ea"/>
                <a:cs typeface="+mj-cs"/>
              </a:rPr>
              <a:t>Įsitraukimas į </a:t>
            </a:r>
            <a:r>
              <a:rPr lang="en-US" sz="2900" kern="1200" dirty="0" err="1">
                <a:solidFill>
                  <a:schemeClr val="accent2"/>
                </a:solidFill>
                <a:latin typeface="+mj-lt"/>
                <a:ea typeface="+mj-ea"/>
                <a:cs typeface="+mj-cs"/>
              </a:rPr>
              <a:t>tradicinio</a:t>
            </a:r>
            <a:r>
              <a:rPr lang="en-US" sz="2900" kern="1200" dirty="0">
                <a:solidFill>
                  <a:schemeClr val="accent2"/>
                </a:solidFill>
                <a:latin typeface="+mj-lt"/>
                <a:ea typeface="+mj-ea"/>
                <a:cs typeface="+mj-cs"/>
              </a:rPr>
              <a:t> </a:t>
            </a:r>
            <a:r>
              <a:rPr lang="en-US" sz="2900" kern="1200" dirty="0" err="1">
                <a:solidFill>
                  <a:schemeClr val="accent2"/>
                </a:solidFill>
                <a:latin typeface="+mj-lt"/>
                <a:ea typeface="+mj-ea"/>
                <a:cs typeface="+mj-cs"/>
              </a:rPr>
              <a:t>ūkininkavimo</a:t>
            </a:r>
            <a:r>
              <a:rPr lang="en-US" sz="2900" kern="1200" dirty="0">
                <a:solidFill>
                  <a:schemeClr val="accent2"/>
                </a:solidFill>
                <a:latin typeface="+mj-lt"/>
                <a:ea typeface="+mj-ea"/>
                <a:cs typeface="+mj-cs"/>
              </a:rPr>
              <a:t> </a:t>
            </a:r>
            <a:r>
              <a:rPr lang="en-US" sz="2900" kern="1200" dirty="0" err="1">
                <a:solidFill>
                  <a:schemeClr val="accent2"/>
                </a:solidFill>
                <a:latin typeface="+mj-lt"/>
                <a:ea typeface="+mj-ea"/>
                <a:cs typeface="+mj-cs"/>
              </a:rPr>
              <a:t>veiklas</a:t>
            </a:r>
            <a:br>
              <a:rPr lang="lt-LT" sz="2900" b="1" kern="1200" dirty="0">
                <a:solidFill>
                  <a:schemeClr val="accent2">
                    <a:lumMod val="50000"/>
                  </a:schemeClr>
                </a:solidFill>
                <a:latin typeface="+mj-lt"/>
                <a:ea typeface="+mj-ea"/>
                <a:cs typeface="+mj-cs"/>
              </a:rPr>
            </a:br>
            <a:r>
              <a:rPr lang="lt-LT" sz="2400" kern="1200" dirty="0">
                <a:latin typeface="+mj-lt"/>
                <a:ea typeface="+mj-ea"/>
                <a:cs typeface="+mj-cs"/>
              </a:rPr>
              <a:t>(bitininkavimo </a:t>
            </a:r>
            <a:r>
              <a:rPr lang="lt-LT" sz="2400" dirty="0"/>
              <a:t>p</a:t>
            </a:r>
            <a:r>
              <a:rPr lang="lt-LT" sz="2400" kern="1200" dirty="0">
                <a:latin typeface="+mj-lt"/>
                <a:ea typeface="+mj-ea"/>
                <a:cs typeface="+mj-cs"/>
              </a:rPr>
              <a:t>avyzdys)</a:t>
            </a:r>
            <a:r>
              <a:rPr lang="en-US" sz="2400" b="1" kern="1200" dirty="0">
                <a:latin typeface="+mj-lt"/>
                <a:ea typeface="+mj-ea"/>
                <a:cs typeface="+mj-cs"/>
              </a:rPr>
              <a:t> </a:t>
            </a:r>
          </a:p>
        </p:txBody>
      </p:sp>
      <p:sp>
        <p:nvSpPr>
          <p:cNvPr id="27" name="Freeform: Shape 26">
            <a:extLst>
              <a:ext uri="{FF2B5EF4-FFF2-40B4-BE49-F238E27FC236}">
                <a16:creationId xmlns:a16="http://schemas.microsoft.com/office/drawing/2014/main" id="{EAD7E7B8-AA45-4F77-BF30-BBED931325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957917" y="-1"/>
            <a:ext cx="5186083" cy="643325"/>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2808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89566 w 6884912"/>
              <a:gd name="connsiteY39" fmla="*/ 621301 h 1161397"/>
              <a:gd name="connsiteX40" fmla="*/ 1731986 w 6884912"/>
              <a:gd name="connsiteY40" fmla="*/ 589682 h 1161397"/>
              <a:gd name="connsiteX41" fmla="*/ 1927935 w 6884912"/>
              <a:gd name="connsiteY41" fmla="*/ 622808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89566 w 6884912"/>
              <a:gd name="connsiteY39" fmla="*/ 621301 h 1161397"/>
              <a:gd name="connsiteX40" fmla="*/ 1731986 w 6884912"/>
              <a:gd name="connsiteY40" fmla="*/ 589682 h 1161397"/>
              <a:gd name="connsiteX41" fmla="*/ 1927935 w 6884912"/>
              <a:gd name="connsiteY41" fmla="*/ 622808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89566 w 6884912"/>
              <a:gd name="connsiteY39" fmla="*/ 621301 h 1161397"/>
              <a:gd name="connsiteX40" fmla="*/ 1731986 w 6884912"/>
              <a:gd name="connsiteY40" fmla="*/ 589682 h 1161397"/>
              <a:gd name="connsiteX41" fmla="*/ 1927935 w 6884912"/>
              <a:gd name="connsiteY41" fmla="*/ 622808 h 1161397"/>
              <a:gd name="connsiteX42" fmla="*/ 2066980 w 6884912"/>
              <a:gd name="connsiteY42" fmla="*/ 550413 h 1161397"/>
              <a:gd name="connsiteX43" fmla="*/ 2352236 w 6884912"/>
              <a:gd name="connsiteY43" fmla="*/ 519602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89566 w 6884912"/>
              <a:gd name="connsiteY39" fmla="*/ 621301 h 1161397"/>
              <a:gd name="connsiteX40" fmla="*/ 1731986 w 6884912"/>
              <a:gd name="connsiteY40" fmla="*/ 589682 h 1161397"/>
              <a:gd name="connsiteX41" fmla="*/ 1927935 w 6884912"/>
              <a:gd name="connsiteY41" fmla="*/ 622808 h 1161397"/>
              <a:gd name="connsiteX42" fmla="*/ 2066980 w 6884912"/>
              <a:gd name="connsiteY42" fmla="*/ 550413 h 1161397"/>
              <a:gd name="connsiteX43" fmla="*/ 2317462 w 6884912"/>
              <a:gd name="connsiteY43" fmla="*/ 519603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89566 w 6884912"/>
              <a:gd name="connsiteY39" fmla="*/ 621301 h 1161397"/>
              <a:gd name="connsiteX40" fmla="*/ 1731986 w 6884912"/>
              <a:gd name="connsiteY40" fmla="*/ 589682 h 1161397"/>
              <a:gd name="connsiteX41" fmla="*/ 1927935 w 6884912"/>
              <a:gd name="connsiteY41" fmla="*/ 622808 h 1161397"/>
              <a:gd name="connsiteX42" fmla="*/ 2066980 w 6884912"/>
              <a:gd name="connsiteY42" fmla="*/ 550413 h 1161397"/>
              <a:gd name="connsiteX43" fmla="*/ 2317462 w 6884912"/>
              <a:gd name="connsiteY43" fmla="*/ 519603 h 1161397"/>
              <a:gd name="connsiteX44" fmla="*/ 2420791 w 6884912"/>
              <a:gd name="connsiteY44" fmla="*/ 492826 h 1161397"/>
              <a:gd name="connsiteX45" fmla="*/ 2489932 w 6884912"/>
              <a:gd name="connsiteY45" fmla="*/ 507864 h 1161397"/>
              <a:gd name="connsiteX46" fmla="*/ 2512917 w 6884912"/>
              <a:gd name="connsiteY46" fmla="*/ 489127 h 1161397"/>
              <a:gd name="connsiteX47" fmla="*/ 2516783 w 6884912"/>
              <a:gd name="connsiteY47" fmla="*/ 485473 h 1161397"/>
              <a:gd name="connsiteX48" fmla="*/ 2534360 w 6884912"/>
              <a:gd name="connsiteY48" fmla="*/ 480064 h 1161397"/>
              <a:gd name="connsiteX49" fmla="*/ 2536691 w 6884912"/>
              <a:gd name="connsiteY49" fmla="*/ 467018 h 1161397"/>
              <a:gd name="connsiteX50" fmla="*/ 2561265 w 6884912"/>
              <a:gd name="connsiteY50" fmla="*/ 450623 h 1161397"/>
              <a:gd name="connsiteX51" fmla="*/ 2594349 w 6884912"/>
              <a:gd name="connsiteY51" fmla="*/ 443884 h 1161397"/>
              <a:gd name="connsiteX52" fmla="*/ 2754324 w 6884912"/>
              <a:gd name="connsiteY52" fmla="*/ 424766 h 1161397"/>
              <a:gd name="connsiteX53" fmla="*/ 2848470 w 6884912"/>
              <a:gd name="connsiteY53" fmla="*/ 405966 h 1161397"/>
              <a:gd name="connsiteX54" fmla="*/ 2881772 w 6884912"/>
              <a:gd name="connsiteY54" fmla="*/ 387260 h 1161397"/>
              <a:gd name="connsiteX55" fmla="*/ 2929932 w 6884912"/>
              <a:gd name="connsiteY55" fmla="*/ 368912 h 1161397"/>
              <a:gd name="connsiteX56" fmla="*/ 3013020 w 6884912"/>
              <a:gd name="connsiteY56" fmla="*/ 327578 h 1161397"/>
              <a:gd name="connsiteX57" fmla="*/ 3127968 w 6884912"/>
              <a:gd name="connsiteY57" fmla="*/ 287613 h 1161397"/>
              <a:gd name="connsiteX58" fmla="*/ 3222191 w 6884912"/>
              <a:gd name="connsiteY58" fmla="*/ 307887 h 1161397"/>
              <a:gd name="connsiteX59" fmla="*/ 3227953 w 6884912"/>
              <a:gd name="connsiteY59" fmla="*/ 297650 h 1161397"/>
              <a:gd name="connsiteX60" fmla="*/ 3287859 w 6884912"/>
              <a:gd name="connsiteY60" fmla="*/ 287558 h 1161397"/>
              <a:gd name="connsiteX61" fmla="*/ 3510042 w 6884912"/>
              <a:gd name="connsiteY61" fmla="*/ 311820 h 1161397"/>
              <a:gd name="connsiteX62" fmla="*/ 3626773 w 6884912"/>
              <a:gd name="connsiteY62" fmla="*/ 290452 h 1161397"/>
              <a:gd name="connsiteX63" fmla="*/ 3666217 w 6884912"/>
              <a:gd name="connsiteY63" fmla="*/ 273255 h 1161397"/>
              <a:gd name="connsiteX64" fmla="*/ 3732427 w 6884912"/>
              <a:gd name="connsiteY64" fmla="*/ 245039 h 1161397"/>
              <a:gd name="connsiteX65" fmla="*/ 3777022 w 6884912"/>
              <a:gd name="connsiteY65" fmla="*/ 200276 h 1161397"/>
              <a:gd name="connsiteX66" fmla="*/ 3791246 w 6884912"/>
              <a:gd name="connsiteY66" fmla="*/ 189996 h 1161397"/>
              <a:gd name="connsiteX67" fmla="*/ 3819864 w 6884912"/>
              <a:gd name="connsiteY67" fmla="*/ 194605 h 1161397"/>
              <a:gd name="connsiteX68" fmla="*/ 3830398 w 6884912"/>
              <a:gd name="connsiteY68" fmla="*/ 188383 h 1161397"/>
              <a:gd name="connsiteX69" fmla="*/ 3834360 w 6884912"/>
              <a:gd name="connsiteY69" fmla="*/ 188992 h 1161397"/>
              <a:gd name="connsiteX70" fmla="*/ 3843715 w 6884912"/>
              <a:gd name="connsiteY70" fmla="*/ 188752 h 1161397"/>
              <a:gd name="connsiteX71" fmla="*/ 3842609 w 6884912"/>
              <a:gd name="connsiteY71" fmla="*/ 197386 h 1161397"/>
              <a:gd name="connsiteX72" fmla="*/ 3853961 w 6884912"/>
              <a:gd name="connsiteY72" fmla="*/ 213380 h 1161397"/>
              <a:gd name="connsiteX73" fmla="*/ 3907640 w 6884912"/>
              <a:gd name="connsiteY73" fmla="*/ 207568 h 1161397"/>
              <a:gd name="connsiteX74" fmla="*/ 3910449 w 6884912"/>
              <a:gd name="connsiteY74" fmla="*/ 197808 h 1161397"/>
              <a:gd name="connsiteX75" fmla="*/ 3917197 w 6884912"/>
              <a:gd name="connsiteY75" fmla="*/ 196121 h 1161397"/>
              <a:gd name="connsiteX76" fmla="*/ 3922400 w 6884912"/>
              <a:gd name="connsiteY76" fmla="*/ 205056 h 1161397"/>
              <a:gd name="connsiteX77" fmla="*/ 4013061 w 6884912"/>
              <a:gd name="connsiteY77" fmla="*/ 224874 h 1161397"/>
              <a:gd name="connsiteX78" fmla="*/ 4134285 w 6884912"/>
              <a:gd name="connsiteY78" fmla="*/ 235592 h 1161397"/>
              <a:gd name="connsiteX79" fmla="*/ 4220717 w 6884912"/>
              <a:gd name="connsiteY79" fmla="*/ 192946 h 1161397"/>
              <a:gd name="connsiteX80" fmla="*/ 4228802 w 6884912"/>
              <a:gd name="connsiteY80" fmla="*/ 201468 h 1161397"/>
              <a:gd name="connsiteX81" fmla="*/ 4289361 w 6884912"/>
              <a:gd name="connsiteY81" fmla="*/ 196642 h 1161397"/>
              <a:gd name="connsiteX82" fmla="*/ 4498913 w 6884912"/>
              <a:gd name="connsiteY82" fmla="*/ 118915 h 1161397"/>
              <a:gd name="connsiteX83" fmla="*/ 4617330 w 6884912"/>
              <a:gd name="connsiteY83" fmla="*/ 111163 h 1161397"/>
              <a:gd name="connsiteX84" fmla="*/ 4659778 w 6884912"/>
              <a:gd name="connsiteY84" fmla="*/ 118219 h 1161397"/>
              <a:gd name="connsiteX85" fmla="*/ 4730870 w 6884912"/>
              <a:gd name="connsiteY85" fmla="*/ 129432 h 1161397"/>
              <a:gd name="connsiteX86" fmla="*/ 4785037 w 6884912"/>
              <a:gd name="connsiteY86" fmla="*/ 161964 h 1161397"/>
              <a:gd name="connsiteX87" fmla="*/ 4844073 w 6884912"/>
              <a:gd name="connsiteY87" fmla="*/ 161768 h 1161397"/>
              <a:gd name="connsiteX88" fmla="*/ 4856454 w 6884912"/>
              <a:gd name="connsiteY88" fmla="*/ 130488 h 1161397"/>
              <a:gd name="connsiteX89" fmla="*/ 4920038 w 6884912"/>
              <a:gd name="connsiteY89" fmla="*/ 140418 h 1161397"/>
              <a:gd name="connsiteX90" fmla="*/ 5016639 w 6884912"/>
              <a:gd name="connsiteY90" fmla="*/ 158905 h 1161397"/>
              <a:gd name="connsiteX91" fmla="*/ 5072009 w 6884912"/>
              <a:gd name="connsiteY91" fmla="*/ 161502 h 1161397"/>
              <a:gd name="connsiteX92" fmla="*/ 5223626 w 6884912"/>
              <a:gd name="connsiteY92" fmla="*/ 177356 h 1161397"/>
              <a:gd name="connsiteX93" fmla="*/ 5375773 w 6884912"/>
              <a:gd name="connsiteY93" fmla="*/ 199913 h 1161397"/>
              <a:gd name="connsiteX94" fmla="*/ 5467502 w 6884912"/>
              <a:gd name="connsiteY94" fmla="*/ 250963 h 1161397"/>
              <a:gd name="connsiteX95" fmla="*/ 5592395 w 6884912"/>
              <a:gd name="connsiteY95" fmla="*/ 265434 h 1161397"/>
              <a:gd name="connsiteX96" fmla="*/ 5613532 w 6884912"/>
              <a:gd name="connsiteY96" fmla="*/ 273379 h 1161397"/>
              <a:gd name="connsiteX97" fmla="*/ 5642173 w 6884912"/>
              <a:gd name="connsiteY97" fmla="*/ 266904 h 1161397"/>
              <a:gd name="connsiteX98" fmla="*/ 5756910 w 6884912"/>
              <a:gd name="connsiteY98" fmla="*/ 239211 h 1161397"/>
              <a:gd name="connsiteX99" fmla="*/ 5846667 w 6884912"/>
              <a:gd name="connsiteY99" fmla="*/ 201786 h 1161397"/>
              <a:gd name="connsiteX100" fmla="*/ 5960732 w 6884912"/>
              <a:gd name="connsiteY100" fmla="*/ 220708 h 1161397"/>
              <a:gd name="connsiteX101" fmla="*/ 6029542 w 6884912"/>
              <a:gd name="connsiteY101" fmla="*/ 210339 h 1161397"/>
              <a:gd name="connsiteX102" fmla="*/ 6141123 w 6884912"/>
              <a:gd name="connsiteY102" fmla="*/ 159923 h 1161397"/>
              <a:gd name="connsiteX103" fmla="*/ 6290640 w 6884912"/>
              <a:gd name="connsiteY103" fmla="*/ 167441 h 1161397"/>
              <a:gd name="connsiteX104" fmla="*/ 6322806 w 6884912"/>
              <a:gd name="connsiteY104" fmla="*/ 213293 h 1161397"/>
              <a:gd name="connsiteX105" fmla="*/ 6364914 w 6884912"/>
              <a:gd name="connsiteY105" fmla="*/ 240140 h 1161397"/>
              <a:gd name="connsiteX106" fmla="*/ 6380420 w 6884912"/>
              <a:gd name="connsiteY106" fmla="*/ 173195 h 1161397"/>
              <a:gd name="connsiteX107" fmla="*/ 6507891 w 6884912"/>
              <a:gd name="connsiteY107" fmla="*/ 118474 h 1161397"/>
              <a:gd name="connsiteX108" fmla="*/ 6571807 w 6884912"/>
              <a:gd name="connsiteY108" fmla="*/ 98636 h 1161397"/>
              <a:gd name="connsiteX109" fmla="*/ 6671880 w 6884912"/>
              <a:gd name="connsiteY109" fmla="*/ 82931 h 1161397"/>
              <a:gd name="connsiteX110" fmla="*/ 6702266 w 6884912"/>
              <a:gd name="connsiteY110" fmla="*/ 75470 h 1161397"/>
              <a:gd name="connsiteX111" fmla="*/ 6845802 w 6884912"/>
              <a:gd name="connsiteY111" fmla="*/ 24496 h 1161397"/>
              <a:gd name="connsiteX112" fmla="*/ 6884912 w 6884912"/>
              <a:gd name="connsiteY112"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89566 w 6884912"/>
              <a:gd name="connsiteY38" fmla="*/ 621301 h 1161397"/>
              <a:gd name="connsiteX39" fmla="*/ 1731986 w 6884912"/>
              <a:gd name="connsiteY39" fmla="*/ 589682 h 1161397"/>
              <a:gd name="connsiteX40" fmla="*/ 1927935 w 6884912"/>
              <a:gd name="connsiteY40" fmla="*/ 622808 h 1161397"/>
              <a:gd name="connsiteX41" fmla="*/ 2066980 w 6884912"/>
              <a:gd name="connsiteY41" fmla="*/ 550413 h 1161397"/>
              <a:gd name="connsiteX42" fmla="*/ 2317462 w 6884912"/>
              <a:gd name="connsiteY42" fmla="*/ 519603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24901 w 6884912"/>
              <a:gd name="connsiteY19" fmla="*/ 71762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89566 w 6884912"/>
              <a:gd name="connsiteY38" fmla="*/ 621301 h 1161397"/>
              <a:gd name="connsiteX39" fmla="*/ 1731986 w 6884912"/>
              <a:gd name="connsiteY39" fmla="*/ 589682 h 1161397"/>
              <a:gd name="connsiteX40" fmla="*/ 1927935 w 6884912"/>
              <a:gd name="connsiteY40" fmla="*/ 622808 h 1161397"/>
              <a:gd name="connsiteX41" fmla="*/ 2066980 w 6884912"/>
              <a:gd name="connsiteY41" fmla="*/ 550413 h 1161397"/>
              <a:gd name="connsiteX42" fmla="*/ 2317462 w 6884912"/>
              <a:gd name="connsiteY42" fmla="*/ 519603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64914 w 6884912"/>
              <a:gd name="connsiteY104" fmla="*/ 240140 h 1161397"/>
              <a:gd name="connsiteX105" fmla="*/ 6380420 w 6884912"/>
              <a:gd name="connsiteY105" fmla="*/ 173195 h 1161397"/>
              <a:gd name="connsiteX106" fmla="*/ 6507891 w 6884912"/>
              <a:gd name="connsiteY106" fmla="*/ 118474 h 1161397"/>
              <a:gd name="connsiteX107" fmla="*/ 6571807 w 6884912"/>
              <a:gd name="connsiteY107" fmla="*/ 98636 h 1161397"/>
              <a:gd name="connsiteX108" fmla="*/ 6671880 w 6884912"/>
              <a:gd name="connsiteY108" fmla="*/ 82931 h 1161397"/>
              <a:gd name="connsiteX109" fmla="*/ 6702266 w 6884912"/>
              <a:gd name="connsiteY109" fmla="*/ 75470 h 1161397"/>
              <a:gd name="connsiteX110" fmla="*/ 6845802 w 6884912"/>
              <a:gd name="connsiteY110" fmla="*/ 24496 h 1161397"/>
              <a:gd name="connsiteX111" fmla="*/ 6884912 w 6884912"/>
              <a:gd name="connsiteY111"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24901 w 6884912"/>
              <a:gd name="connsiteY19" fmla="*/ 71762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89566 w 6884912"/>
              <a:gd name="connsiteY38" fmla="*/ 621301 h 1161397"/>
              <a:gd name="connsiteX39" fmla="*/ 1731986 w 6884912"/>
              <a:gd name="connsiteY39" fmla="*/ 589682 h 1161397"/>
              <a:gd name="connsiteX40" fmla="*/ 1927935 w 6884912"/>
              <a:gd name="connsiteY40" fmla="*/ 622808 h 1161397"/>
              <a:gd name="connsiteX41" fmla="*/ 2066980 w 6884912"/>
              <a:gd name="connsiteY41" fmla="*/ 550413 h 1161397"/>
              <a:gd name="connsiteX42" fmla="*/ 2317462 w 6884912"/>
              <a:gd name="connsiteY42" fmla="*/ 519603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22806 w 6884912"/>
              <a:gd name="connsiteY103" fmla="*/ 213293 h 1161397"/>
              <a:gd name="connsiteX104" fmla="*/ 6380420 w 6884912"/>
              <a:gd name="connsiteY104" fmla="*/ 173195 h 1161397"/>
              <a:gd name="connsiteX105" fmla="*/ 6507891 w 6884912"/>
              <a:gd name="connsiteY105" fmla="*/ 118474 h 1161397"/>
              <a:gd name="connsiteX106" fmla="*/ 6571807 w 6884912"/>
              <a:gd name="connsiteY106" fmla="*/ 98636 h 1161397"/>
              <a:gd name="connsiteX107" fmla="*/ 6671880 w 6884912"/>
              <a:gd name="connsiteY107" fmla="*/ 82931 h 1161397"/>
              <a:gd name="connsiteX108" fmla="*/ 6702266 w 6884912"/>
              <a:gd name="connsiteY108" fmla="*/ 75470 h 1161397"/>
              <a:gd name="connsiteX109" fmla="*/ 6845802 w 6884912"/>
              <a:gd name="connsiteY109" fmla="*/ 24496 h 1161397"/>
              <a:gd name="connsiteX110" fmla="*/ 6884912 w 6884912"/>
              <a:gd name="connsiteY110"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24901 w 6884912"/>
              <a:gd name="connsiteY19" fmla="*/ 71762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89566 w 6884912"/>
              <a:gd name="connsiteY38" fmla="*/ 621301 h 1161397"/>
              <a:gd name="connsiteX39" fmla="*/ 1731986 w 6884912"/>
              <a:gd name="connsiteY39" fmla="*/ 589682 h 1161397"/>
              <a:gd name="connsiteX40" fmla="*/ 1927935 w 6884912"/>
              <a:gd name="connsiteY40" fmla="*/ 622808 h 1161397"/>
              <a:gd name="connsiteX41" fmla="*/ 2066980 w 6884912"/>
              <a:gd name="connsiteY41" fmla="*/ 550413 h 1161397"/>
              <a:gd name="connsiteX42" fmla="*/ 2317462 w 6884912"/>
              <a:gd name="connsiteY42" fmla="*/ 519603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24901 w 6884912"/>
              <a:gd name="connsiteY19" fmla="*/ 71762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89566 w 6884912"/>
              <a:gd name="connsiteY38" fmla="*/ 621301 h 1161397"/>
              <a:gd name="connsiteX39" fmla="*/ 1731986 w 6884912"/>
              <a:gd name="connsiteY39" fmla="*/ 589682 h 1161397"/>
              <a:gd name="connsiteX40" fmla="*/ 1927935 w 6884912"/>
              <a:gd name="connsiteY40" fmla="*/ 622808 h 1161397"/>
              <a:gd name="connsiteX41" fmla="*/ 2066980 w 6884912"/>
              <a:gd name="connsiteY41" fmla="*/ 550413 h 1161397"/>
              <a:gd name="connsiteX42" fmla="*/ 2317462 w 6884912"/>
              <a:gd name="connsiteY42" fmla="*/ 519603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24901 w 6884912"/>
              <a:gd name="connsiteY19" fmla="*/ 717624 h 1161397"/>
              <a:gd name="connsiteX20" fmla="*/ 1158800 w 6884912"/>
              <a:gd name="connsiteY20" fmla="*/ 700004 h 1161397"/>
              <a:gd name="connsiteX21" fmla="*/ 1166947 w 6884912"/>
              <a:gd name="connsiteY21" fmla="*/ 700762 h 1161397"/>
              <a:gd name="connsiteX22" fmla="*/ 1178135 w 6884912"/>
              <a:gd name="connsiteY22" fmla="*/ 698631 h 1161397"/>
              <a:gd name="connsiteX23" fmla="*/ 1178301 w 6884912"/>
              <a:gd name="connsiteY23" fmla="*/ 698094 h 1161397"/>
              <a:gd name="connsiteX24" fmla="*/ 1188995 w 6884912"/>
              <a:gd name="connsiteY24" fmla="*/ 697048 h 1161397"/>
              <a:gd name="connsiteX25" fmla="*/ 1242716 w 6884912"/>
              <a:gd name="connsiteY25" fmla="*/ 698052 h 1161397"/>
              <a:gd name="connsiteX26" fmla="*/ 1299977 w 6884912"/>
              <a:gd name="connsiteY26" fmla="*/ 639196 h 1161397"/>
              <a:gd name="connsiteX27" fmla="*/ 1326190 w 6884912"/>
              <a:gd name="connsiteY27" fmla="*/ 625955 h 1161397"/>
              <a:gd name="connsiteX28" fmla="*/ 1339600 w 6884912"/>
              <a:gd name="connsiteY28" fmla="*/ 616295 h 1161397"/>
              <a:gd name="connsiteX29" fmla="*/ 1340054 w 6884912"/>
              <a:gd name="connsiteY29" fmla="*/ 614022 h 1161397"/>
              <a:gd name="connsiteX30" fmla="*/ 1391606 w 6884912"/>
              <a:gd name="connsiteY30" fmla="*/ 615229 h 1161397"/>
              <a:gd name="connsiteX31" fmla="*/ 1397565 w 6884912"/>
              <a:gd name="connsiteY31" fmla="*/ 611490 h 1161397"/>
              <a:gd name="connsiteX32" fmla="*/ 1432302 w 6884912"/>
              <a:gd name="connsiteY32" fmla="*/ 617267 h 1161397"/>
              <a:gd name="connsiteX33" fmla="*/ 1449644 w 6884912"/>
              <a:gd name="connsiteY33" fmla="*/ 617591 h 1161397"/>
              <a:gd name="connsiteX34" fmla="*/ 1455793 w 6884912"/>
              <a:gd name="connsiteY34" fmla="*/ 623174 h 1161397"/>
              <a:gd name="connsiteX35" fmla="*/ 1480758 w 6884912"/>
              <a:gd name="connsiteY35" fmla="*/ 620863 h 1161397"/>
              <a:gd name="connsiteX36" fmla="*/ 1483154 w 6884912"/>
              <a:gd name="connsiteY36" fmla="*/ 618527 h 1161397"/>
              <a:gd name="connsiteX37" fmla="*/ 1505495 w 6884912"/>
              <a:gd name="connsiteY37" fmla="*/ 624325 h 1161397"/>
              <a:gd name="connsiteX38" fmla="*/ 1589566 w 6884912"/>
              <a:gd name="connsiteY38" fmla="*/ 621301 h 1161397"/>
              <a:gd name="connsiteX39" fmla="*/ 1731986 w 6884912"/>
              <a:gd name="connsiteY39" fmla="*/ 589682 h 1161397"/>
              <a:gd name="connsiteX40" fmla="*/ 1927935 w 6884912"/>
              <a:gd name="connsiteY40" fmla="*/ 622808 h 1161397"/>
              <a:gd name="connsiteX41" fmla="*/ 2066980 w 6884912"/>
              <a:gd name="connsiteY41" fmla="*/ 550413 h 1161397"/>
              <a:gd name="connsiteX42" fmla="*/ 2317462 w 6884912"/>
              <a:gd name="connsiteY42" fmla="*/ 519603 h 1161397"/>
              <a:gd name="connsiteX43" fmla="*/ 2420791 w 6884912"/>
              <a:gd name="connsiteY43" fmla="*/ 492826 h 1161397"/>
              <a:gd name="connsiteX44" fmla="*/ 2489932 w 6884912"/>
              <a:gd name="connsiteY44" fmla="*/ 507864 h 1161397"/>
              <a:gd name="connsiteX45" fmla="*/ 2512917 w 6884912"/>
              <a:gd name="connsiteY45" fmla="*/ 489127 h 1161397"/>
              <a:gd name="connsiteX46" fmla="*/ 2516783 w 6884912"/>
              <a:gd name="connsiteY46" fmla="*/ 485473 h 1161397"/>
              <a:gd name="connsiteX47" fmla="*/ 2534360 w 6884912"/>
              <a:gd name="connsiteY47" fmla="*/ 480064 h 1161397"/>
              <a:gd name="connsiteX48" fmla="*/ 2536691 w 6884912"/>
              <a:gd name="connsiteY48" fmla="*/ 467018 h 1161397"/>
              <a:gd name="connsiteX49" fmla="*/ 2561265 w 6884912"/>
              <a:gd name="connsiteY49" fmla="*/ 450623 h 1161397"/>
              <a:gd name="connsiteX50" fmla="*/ 2594349 w 6884912"/>
              <a:gd name="connsiteY50" fmla="*/ 443884 h 1161397"/>
              <a:gd name="connsiteX51" fmla="*/ 2754324 w 6884912"/>
              <a:gd name="connsiteY51" fmla="*/ 424766 h 1161397"/>
              <a:gd name="connsiteX52" fmla="*/ 2848470 w 6884912"/>
              <a:gd name="connsiteY52" fmla="*/ 405966 h 1161397"/>
              <a:gd name="connsiteX53" fmla="*/ 2881772 w 6884912"/>
              <a:gd name="connsiteY53" fmla="*/ 387260 h 1161397"/>
              <a:gd name="connsiteX54" fmla="*/ 2929932 w 6884912"/>
              <a:gd name="connsiteY54" fmla="*/ 368912 h 1161397"/>
              <a:gd name="connsiteX55" fmla="*/ 3013020 w 6884912"/>
              <a:gd name="connsiteY55" fmla="*/ 327578 h 1161397"/>
              <a:gd name="connsiteX56" fmla="*/ 3127968 w 6884912"/>
              <a:gd name="connsiteY56" fmla="*/ 287613 h 1161397"/>
              <a:gd name="connsiteX57" fmla="*/ 3222191 w 6884912"/>
              <a:gd name="connsiteY57" fmla="*/ 307887 h 1161397"/>
              <a:gd name="connsiteX58" fmla="*/ 3227953 w 6884912"/>
              <a:gd name="connsiteY58" fmla="*/ 297650 h 1161397"/>
              <a:gd name="connsiteX59" fmla="*/ 3287859 w 6884912"/>
              <a:gd name="connsiteY59" fmla="*/ 287558 h 1161397"/>
              <a:gd name="connsiteX60" fmla="*/ 3510042 w 6884912"/>
              <a:gd name="connsiteY60" fmla="*/ 311820 h 1161397"/>
              <a:gd name="connsiteX61" fmla="*/ 3626773 w 6884912"/>
              <a:gd name="connsiteY61" fmla="*/ 290452 h 1161397"/>
              <a:gd name="connsiteX62" fmla="*/ 3666217 w 6884912"/>
              <a:gd name="connsiteY62" fmla="*/ 273255 h 1161397"/>
              <a:gd name="connsiteX63" fmla="*/ 3732427 w 6884912"/>
              <a:gd name="connsiteY63" fmla="*/ 245039 h 1161397"/>
              <a:gd name="connsiteX64" fmla="*/ 3777022 w 6884912"/>
              <a:gd name="connsiteY64" fmla="*/ 200276 h 1161397"/>
              <a:gd name="connsiteX65" fmla="*/ 3791246 w 6884912"/>
              <a:gd name="connsiteY65" fmla="*/ 189996 h 1161397"/>
              <a:gd name="connsiteX66" fmla="*/ 3819864 w 6884912"/>
              <a:gd name="connsiteY66" fmla="*/ 194605 h 1161397"/>
              <a:gd name="connsiteX67" fmla="*/ 3830398 w 6884912"/>
              <a:gd name="connsiteY67" fmla="*/ 188383 h 1161397"/>
              <a:gd name="connsiteX68" fmla="*/ 3834360 w 6884912"/>
              <a:gd name="connsiteY68" fmla="*/ 188992 h 1161397"/>
              <a:gd name="connsiteX69" fmla="*/ 3843715 w 6884912"/>
              <a:gd name="connsiteY69" fmla="*/ 188752 h 1161397"/>
              <a:gd name="connsiteX70" fmla="*/ 3842609 w 6884912"/>
              <a:gd name="connsiteY70" fmla="*/ 197386 h 1161397"/>
              <a:gd name="connsiteX71" fmla="*/ 3853961 w 6884912"/>
              <a:gd name="connsiteY71" fmla="*/ 213380 h 1161397"/>
              <a:gd name="connsiteX72" fmla="*/ 3907640 w 6884912"/>
              <a:gd name="connsiteY72" fmla="*/ 207568 h 1161397"/>
              <a:gd name="connsiteX73" fmla="*/ 3910449 w 6884912"/>
              <a:gd name="connsiteY73" fmla="*/ 197808 h 1161397"/>
              <a:gd name="connsiteX74" fmla="*/ 3917197 w 6884912"/>
              <a:gd name="connsiteY74" fmla="*/ 196121 h 1161397"/>
              <a:gd name="connsiteX75" fmla="*/ 3922400 w 6884912"/>
              <a:gd name="connsiteY75" fmla="*/ 205056 h 1161397"/>
              <a:gd name="connsiteX76" fmla="*/ 4013061 w 6884912"/>
              <a:gd name="connsiteY76" fmla="*/ 224874 h 1161397"/>
              <a:gd name="connsiteX77" fmla="*/ 4134285 w 6884912"/>
              <a:gd name="connsiteY77" fmla="*/ 235592 h 1161397"/>
              <a:gd name="connsiteX78" fmla="*/ 4220717 w 6884912"/>
              <a:gd name="connsiteY78" fmla="*/ 192946 h 1161397"/>
              <a:gd name="connsiteX79" fmla="*/ 4228802 w 6884912"/>
              <a:gd name="connsiteY79" fmla="*/ 201468 h 1161397"/>
              <a:gd name="connsiteX80" fmla="*/ 4289361 w 6884912"/>
              <a:gd name="connsiteY80" fmla="*/ 196642 h 1161397"/>
              <a:gd name="connsiteX81" fmla="*/ 4498913 w 6884912"/>
              <a:gd name="connsiteY81" fmla="*/ 118915 h 1161397"/>
              <a:gd name="connsiteX82" fmla="*/ 4617330 w 6884912"/>
              <a:gd name="connsiteY82" fmla="*/ 111163 h 1161397"/>
              <a:gd name="connsiteX83" fmla="*/ 4659778 w 6884912"/>
              <a:gd name="connsiteY83" fmla="*/ 118219 h 1161397"/>
              <a:gd name="connsiteX84" fmla="*/ 4730870 w 6884912"/>
              <a:gd name="connsiteY84" fmla="*/ 129432 h 1161397"/>
              <a:gd name="connsiteX85" fmla="*/ 4785037 w 6884912"/>
              <a:gd name="connsiteY85" fmla="*/ 161964 h 1161397"/>
              <a:gd name="connsiteX86" fmla="*/ 4844073 w 6884912"/>
              <a:gd name="connsiteY86" fmla="*/ 161768 h 1161397"/>
              <a:gd name="connsiteX87" fmla="*/ 4856454 w 6884912"/>
              <a:gd name="connsiteY87" fmla="*/ 130488 h 1161397"/>
              <a:gd name="connsiteX88" fmla="*/ 4920038 w 6884912"/>
              <a:gd name="connsiteY88" fmla="*/ 140418 h 1161397"/>
              <a:gd name="connsiteX89" fmla="*/ 5016639 w 6884912"/>
              <a:gd name="connsiteY89" fmla="*/ 158905 h 1161397"/>
              <a:gd name="connsiteX90" fmla="*/ 5072009 w 6884912"/>
              <a:gd name="connsiteY90" fmla="*/ 161502 h 1161397"/>
              <a:gd name="connsiteX91" fmla="*/ 5223626 w 6884912"/>
              <a:gd name="connsiteY91" fmla="*/ 177356 h 1161397"/>
              <a:gd name="connsiteX92" fmla="*/ 5375773 w 6884912"/>
              <a:gd name="connsiteY92" fmla="*/ 199913 h 1161397"/>
              <a:gd name="connsiteX93" fmla="*/ 5467502 w 6884912"/>
              <a:gd name="connsiteY93" fmla="*/ 250963 h 1161397"/>
              <a:gd name="connsiteX94" fmla="*/ 5592395 w 6884912"/>
              <a:gd name="connsiteY94" fmla="*/ 265434 h 1161397"/>
              <a:gd name="connsiteX95" fmla="*/ 5613532 w 6884912"/>
              <a:gd name="connsiteY95" fmla="*/ 273379 h 1161397"/>
              <a:gd name="connsiteX96" fmla="*/ 5642173 w 6884912"/>
              <a:gd name="connsiteY96" fmla="*/ 266904 h 1161397"/>
              <a:gd name="connsiteX97" fmla="*/ 5756910 w 6884912"/>
              <a:gd name="connsiteY97" fmla="*/ 239211 h 1161397"/>
              <a:gd name="connsiteX98" fmla="*/ 5846667 w 6884912"/>
              <a:gd name="connsiteY98" fmla="*/ 201786 h 1161397"/>
              <a:gd name="connsiteX99" fmla="*/ 5960732 w 6884912"/>
              <a:gd name="connsiteY99" fmla="*/ 220708 h 1161397"/>
              <a:gd name="connsiteX100" fmla="*/ 6029542 w 6884912"/>
              <a:gd name="connsiteY100" fmla="*/ 210339 h 1161397"/>
              <a:gd name="connsiteX101" fmla="*/ 6141123 w 6884912"/>
              <a:gd name="connsiteY101" fmla="*/ 159923 h 1161397"/>
              <a:gd name="connsiteX102" fmla="*/ 6290640 w 6884912"/>
              <a:gd name="connsiteY102" fmla="*/ 167441 h 1161397"/>
              <a:gd name="connsiteX103" fmla="*/ 6380420 w 6884912"/>
              <a:gd name="connsiteY103" fmla="*/ 173195 h 1161397"/>
              <a:gd name="connsiteX104" fmla="*/ 6507891 w 6884912"/>
              <a:gd name="connsiteY104" fmla="*/ 118474 h 1161397"/>
              <a:gd name="connsiteX105" fmla="*/ 6571807 w 6884912"/>
              <a:gd name="connsiteY105" fmla="*/ 98636 h 1161397"/>
              <a:gd name="connsiteX106" fmla="*/ 6671880 w 6884912"/>
              <a:gd name="connsiteY106" fmla="*/ 82931 h 1161397"/>
              <a:gd name="connsiteX107" fmla="*/ 6702266 w 6884912"/>
              <a:gd name="connsiteY107" fmla="*/ 75470 h 1161397"/>
              <a:gd name="connsiteX108" fmla="*/ 6845802 w 6884912"/>
              <a:gd name="connsiteY108" fmla="*/ 24496 h 1161397"/>
              <a:gd name="connsiteX109" fmla="*/ 6884912 w 6884912"/>
              <a:gd name="connsiteY109" fmla="*/ 0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03986" y="741935"/>
                  <a:pt x="1124901" y="717624"/>
                </a:cubicBezTo>
                <a:lnTo>
                  <a:pt x="1158800" y="700004"/>
                </a:lnTo>
                <a:lnTo>
                  <a:pt x="1166947" y="700762"/>
                </a:lnTo>
                <a:cubicBezTo>
                  <a:pt x="1172432" y="700717"/>
                  <a:pt x="1175913" y="699961"/>
                  <a:pt x="1178135" y="698631"/>
                </a:cubicBezTo>
                <a:cubicBezTo>
                  <a:pt x="1178190" y="698452"/>
                  <a:pt x="1178246" y="698273"/>
                  <a:pt x="1178301" y="698094"/>
                </a:cubicBez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cubicBezTo>
                  <a:pt x="1339751" y="615537"/>
                  <a:pt x="1339903" y="614780"/>
                  <a:pt x="1340054" y="614022"/>
                </a:cubicBez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83251" y="614883"/>
                  <a:pt x="1589566" y="621301"/>
                </a:cubicBezTo>
                <a:cubicBezTo>
                  <a:pt x="1652500" y="621160"/>
                  <a:pt x="1659006" y="610309"/>
                  <a:pt x="1731986" y="589682"/>
                </a:cubicBezTo>
                <a:cubicBezTo>
                  <a:pt x="1772526" y="597621"/>
                  <a:pt x="1896056" y="567525"/>
                  <a:pt x="1927935" y="622808"/>
                </a:cubicBezTo>
                <a:cubicBezTo>
                  <a:pt x="1983767" y="616263"/>
                  <a:pt x="1996263" y="568569"/>
                  <a:pt x="2066980" y="550413"/>
                </a:cubicBezTo>
                <a:cubicBezTo>
                  <a:pt x="2136397" y="548191"/>
                  <a:pt x="2224774" y="514787"/>
                  <a:pt x="2317462" y="519603"/>
                </a:cubicBezTo>
                <a:cubicBezTo>
                  <a:pt x="2353676" y="459395"/>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3789" y="162396"/>
                  <a:pt x="6290640" y="167441"/>
                </a:cubicBezTo>
                <a:cubicBezTo>
                  <a:pt x="6330523" y="169653"/>
                  <a:pt x="6344211" y="181356"/>
                  <a:pt x="6380420" y="173195"/>
                </a:cubicBezTo>
                <a:cubicBezTo>
                  <a:pt x="6420580" y="151473"/>
                  <a:pt x="6491390" y="127709"/>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lnTo>
                  <a:pt x="6884912"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reeform: Shape 28">
            <a:extLst>
              <a:ext uri="{FF2B5EF4-FFF2-40B4-BE49-F238E27FC236}">
                <a16:creationId xmlns:a16="http://schemas.microsoft.com/office/drawing/2014/main" id="{0626625D-ED63-4E15-AC54-D7D501150B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7401" y="708300"/>
            <a:ext cx="7837233" cy="4095981"/>
          </a:xfrm>
          <a:custGeom>
            <a:avLst/>
            <a:gdLst>
              <a:gd name="connsiteX0" fmla="*/ 0 w 2400300"/>
              <a:gd name="connsiteY0" fmla="*/ 0 h 2400300"/>
              <a:gd name="connsiteX1" fmla="*/ 2400300 w 2400300"/>
              <a:gd name="connsiteY1" fmla="*/ 0 h 2400300"/>
              <a:gd name="connsiteX2" fmla="*/ 2400300 w 2400300"/>
              <a:gd name="connsiteY2" fmla="*/ 2400300 h 2400300"/>
              <a:gd name="connsiteX3" fmla="*/ 0 w 2400300"/>
              <a:gd name="connsiteY3" fmla="*/ 2400300 h 2400300"/>
            </a:gdLst>
            <a:ahLst/>
            <a:cxnLst>
              <a:cxn ang="0">
                <a:pos x="connsiteX0" y="connsiteY0"/>
              </a:cxn>
              <a:cxn ang="0">
                <a:pos x="connsiteX1" y="connsiteY1"/>
              </a:cxn>
              <a:cxn ang="0">
                <a:pos x="connsiteX2" y="connsiteY2"/>
              </a:cxn>
              <a:cxn ang="0">
                <a:pos x="connsiteX3" y="connsiteY3"/>
              </a:cxn>
            </a:cxnLst>
            <a:rect l="l" t="t" r="r" b="b"/>
            <a:pathLst>
              <a:path w="2400300" h="2400300">
                <a:moveTo>
                  <a:pt x="0" y="0"/>
                </a:moveTo>
                <a:lnTo>
                  <a:pt x="2400300" y="0"/>
                </a:lnTo>
                <a:lnTo>
                  <a:pt x="2400300" y="2400300"/>
                </a:lnTo>
                <a:lnTo>
                  <a:pt x="0" y="2400300"/>
                </a:lnTo>
                <a:close/>
              </a:path>
            </a:pathLst>
          </a:custGeom>
          <a:solidFill>
            <a:srgbClr val="F2F2F2"/>
          </a:solidFill>
          <a:ln>
            <a:noFill/>
          </a:ln>
          <a:effectLst>
            <a:outerShdw blurRad="25400" dist="12700" dir="30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8" name="Paveikslėlis 17">
            <a:extLst>
              <a:ext uri="{FF2B5EF4-FFF2-40B4-BE49-F238E27FC236}">
                <a16:creationId xmlns:a16="http://schemas.microsoft.com/office/drawing/2014/main" id="{89E35977-8875-E687-8CD9-77CE0D9C6DD4}"/>
              </a:ext>
            </a:extLst>
          </p:cNvPr>
          <p:cNvPicPr>
            <a:picLocks noChangeAspect="1"/>
          </p:cNvPicPr>
          <p:nvPr/>
        </p:nvPicPr>
        <p:blipFill>
          <a:blip r:embed="rId2">
            <a:extLst>
              <a:ext uri="{28A0092B-C50C-407E-A947-70E740481C1C}">
                <a14:useLocalDpi xmlns:a14="http://schemas.microsoft.com/office/drawing/2010/main" val="0"/>
              </a:ext>
            </a:extLst>
          </a:blip>
          <a:srcRect l="9181" r="10679" b="-2"/>
          <a:stretch>
            <a:fillRect/>
          </a:stretch>
        </p:blipFill>
        <p:spPr>
          <a:xfrm>
            <a:off x="761616" y="426006"/>
            <a:ext cx="3999973" cy="4018028"/>
          </a:xfrm>
          <a:prstGeom prst="rect">
            <a:avLst/>
          </a:prstGeom>
        </p:spPr>
      </p:pic>
      <p:pic>
        <p:nvPicPr>
          <p:cNvPr id="14" name="Turinio vietos rezervavimo ženklas 13">
            <a:extLst>
              <a:ext uri="{FF2B5EF4-FFF2-40B4-BE49-F238E27FC236}">
                <a16:creationId xmlns:a16="http://schemas.microsoft.com/office/drawing/2014/main" id="{3993231D-928B-27C9-BDFC-0F7857AF281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rcRect r="-1" b="28986"/>
          <a:stretch>
            <a:fillRect/>
          </a:stretch>
        </p:blipFill>
        <p:spPr>
          <a:xfrm>
            <a:off x="4684035" y="1235561"/>
            <a:ext cx="3800117" cy="3774247"/>
          </a:xfrm>
          <a:prstGeom prst="rect">
            <a:avLst/>
          </a:prstGeom>
        </p:spPr>
      </p:pic>
    </p:spTree>
    <p:extLst>
      <p:ext uri="{BB962C8B-B14F-4D97-AF65-F5344CB8AC3E}">
        <p14:creationId xmlns:p14="http://schemas.microsoft.com/office/powerpoint/2010/main" val="28297518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35243-F600-373A-379A-8134C487AF54}"/>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797EF3A-F00E-E71A-839F-E670E9DB7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BA20C39-26D2-9BF2-7E44-996B2FA001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4133778"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rtlCol="0" anchor="ctr"/>
          <a:lstStyle/>
          <a:p>
            <a:endParaRPr lang="en-US" dirty="0"/>
          </a:p>
        </p:txBody>
      </p:sp>
      <p:sp>
        <p:nvSpPr>
          <p:cNvPr id="2" name="Antraštė 1">
            <a:extLst>
              <a:ext uri="{FF2B5EF4-FFF2-40B4-BE49-F238E27FC236}">
                <a16:creationId xmlns:a16="http://schemas.microsoft.com/office/drawing/2014/main" id="{1211D6A7-9915-6B56-F583-5FC19751C07E}"/>
              </a:ext>
            </a:extLst>
          </p:cNvPr>
          <p:cNvSpPr>
            <a:spLocks noGrp="1"/>
          </p:cNvSpPr>
          <p:nvPr>
            <p:ph type="title"/>
          </p:nvPr>
        </p:nvSpPr>
        <p:spPr>
          <a:xfrm>
            <a:off x="628650" y="713312"/>
            <a:ext cx="3028950" cy="5431376"/>
          </a:xfrm>
        </p:spPr>
        <p:txBody>
          <a:bodyPr>
            <a:normAutofit/>
          </a:bodyPr>
          <a:lstStyle/>
          <a:p>
            <a:r>
              <a:rPr lang="lt-LT" sz="3700" b="1" dirty="0">
                <a:solidFill>
                  <a:schemeClr val="accent2"/>
                </a:solidFill>
              </a:rPr>
              <a:t>Etnokultūrinė raiška</a:t>
            </a:r>
            <a:endParaRPr lang="lt-LT" sz="3700" dirty="0">
              <a:solidFill>
                <a:schemeClr val="accent2"/>
              </a:solidFill>
            </a:endParaRPr>
          </a:p>
        </p:txBody>
      </p:sp>
      <p:sp>
        <p:nvSpPr>
          <p:cNvPr id="3" name="Turinio vietos rezervavimo ženklas 2">
            <a:extLst>
              <a:ext uri="{FF2B5EF4-FFF2-40B4-BE49-F238E27FC236}">
                <a16:creationId xmlns:a16="http://schemas.microsoft.com/office/drawing/2014/main" id="{55BCB807-E198-B6FB-E192-89EF30AE3A6A}"/>
              </a:ext>
            </a:extLst>
          </p:cNvPr>
          <p:cNvSpPr>
            <a:spLocks noGrp="1"/>
          </p:cNvSpPr>
          <p:nvPr>
            <p:ph idx="1"/>
          </p:nvPr>
        </p:nvSpPr>
        <p:spPr>
          <a:xfrm>
            <a:off x="4286250" y="713313"/>
            <a:ext cx="4462213" cy="5668015"/>
          </a:xfrm>
        </p:spPr>
        <p:txBody>
          <a:bodyPr anchor="ctr">
            <a:normAutofit/>
          </a:bodyPr>
          <a:lstStyle/>
          <a:p>
            <a:pPr hangingPunct="0">
              <a:spcBef>
                <a:spcPts val="1200"/>
              </a:spcBef>
              <a:spcAft>
                <a:spcPts val="600"/>
              </a:spcAft>
            </a:pPr>
            <a:r>
              <a:rPr lang="lt-LT" sz="2000" dirty="0"/>
              <a:t>Sakytinio folkloro (pasakojamosios ar smulkiosios tautosakos), muzikinio folkloro (dainuojamojo, instrumentinio), šokamojo ir žaidybinio folkloro, teatrinių inscenizacijų  atlikimas </a:t>
            </a:r>
          </a:p>
          <a:p>
            <a:pPr hangingPunct="0">
              <a:spcBef>
                <a:spcPts val="1200"/>
              </a:spcBef>
              <a:spcAft>
                <a:spcPts val="600"/>
              </a:spcAft>
            </a:pPr>
            <a:r>
              <a:rPr lang="lt-LT" sz="2000" dirty="0"/>
              <a:t>Tautodailės (tradicinių amatų) dirbinių gamyba</a:t>
            </a:r>
          </a:p>
          <a:p>
            <a:pPr hangingPunct="0">
              <a:spcBef>
                <a:spcPts val="1200"/>
              </a:spcBef>
              <a:spcAft>
                <a:spcPts val="600"/>
              </a:spcAft>
            </a:pPr>
            <a:r>
              <a:rPr lang="lt-LT" sz="2000" dirty="0"/>
              <a:t>Tiriamasis darbas (kraštotyros, papročių, tradicinio ūkininkavimo ypatybių ar kita tiriamoji veikla)</a:t>
            </a:r>
          </a:p>
          <a:p>
            <a:pPr hangingPunct="0">
              <a:spcBef>
                <a:spcPts val="1200"/>
              </a:spcBef>
              <a:spcAft>
                <a:spcPts val="600"/>
              </a:spcAft>
            </a:pPr>
            <a:r>
              <a:rPr lang="lt-LT" sz="2000" dirty="0"/>
              <a:t>Etnokultūrinių renginių organizacinė ar renginių vedimo veikla</a:t>
            </a:r>
          </a:p>
          <a:p>
            <a:pPr hangingPunct="0">
              <a:spcBef>
                <a:spcPts val="1200"/>
              </a:spcBef>
              <a:spcAft>
                <a:spcPts val="600"/>
              </a:spcAft>
            </a:pPr>
            <a:r>
              <a:rPr lang="lt-LT" sz="2000" dirty="0"/>
              <a:t>ir kt.</a:t>
            </a:r>
          </a:p>
        </p:txBody>
      </p:sp>
    </p:spTree>
    <p:extLst>
      <p:ext uri="{BB962C8B-B14F-4D97-AF65-F5344CB8AC3E}">
        <p14:creationId xmlns:p14="http://schemas.microsoft.com/office/powerpoint/2010/main" val="381628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EDDB4-B175-BA80-B5F3-A160C1C1E759}"/>
            </a:ext>
          </a:extLst>
        </p:cNvPr>
        <p:cNvGrpSpPr/>
        <p:nvPr/>
      </p:nvGrpSpPr>
      <p:grpSpPr>
        <a:xfrm>
          <a:off x="0" y="0"/>
          <a:ext cx="0" cy="0"/>
          <a:chOff x="0" y="0"/>
          <a:chExt cx="0" cy="0"/>
        </a:xfrm>
      </p:grpSpPr>
      <p:sp useBgFill="1">
        <p:nvSpPr>
          <p:cNvPr id="33" name="Rectangle 32">
            <a:extLst>
              <a:ext uri="{FF2B5EF4-FFF2-40B4-BE49-F238E27FC236}">
                <a16:creationId xmlns:a16="http://schemas.microsoft.com/office/drawing/2014/main" id="{CAD82CDB-5509-455C-A2AC-DBC53F85A1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5" name="Rectangle 34">
            <a:extLst>
              <a:ext uri="{FF2B5EF4-FFF2-40B4-BE49-F238E27FC236}">
                <a16:creationId xmlns:a16="http://schemas.microsoft.com/office/drawing/2014/main" id="{720D4FAC-7B9A-4A4F-8E53-071522870B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67308" y="201352"/>
            <a:ext cx="5676441" cy="2093976"/>
          </a:xfrm>
          <a:prstGeom prst="rect">
            <a:avLst/>
          </a:prstGeom>
          <a:ln w="12700">
            <a:solidFill>
              <a:srgbClr val="DEDEDE"/>
            </a:solidFill>
          </a:ln>
          <a:effectLst>
            <a:outerShdw blurRad="50800" dist="38100" dir="2700000" algn="tl" rotWithShape="0">
              <a:schemeClr val="bg2">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Antraštė 1">
            <a:extLst>
              <a:ext uri="{FF2B5EF4-FFF2-40B4-BE49-F238E27FC236}">
                <a16:creationId xmlns:a16="http://schemas.microsoft.com/office/drawing/2014/main" id="{2A73CA5B-769F-C986-148E-81525B38E7C3}"/>
              </a:ext>
            </a:extLst>
          </p:cNvPr>
          <p:cNvSpPr>
            <a:spLocks noGrp="1"/>
          </p:cNvSpPr>
          <p:nvPr>
            <p:ph type="title"/>
          </p:nvPr>
        </p:nvSpPr>
        <p:spPr>
          <a:xfrm>
            <a:off x="2602267" y="4367740"/>
            <a:ext cx="2044667" cy="2250101"/>
          </a:xfrm>
        </p:spPr>
        <p:txBody>
          <a:bodyPr>
            <a:noAutofit/>
          </a:bodyPr>
          <a:lstStyle/>
          <a:p>
            <a:pPr>
              <a:lnSpc>
                <a:spcPct val="90000"/>
              </a:lnSpc>
            </a:pPr>
            <a:r>
              <a:rPr lang="lt-LT" sz="2600" dirty="0">
                <a:solidFill>
                  <a:schemeClr val="accent2"/>
                </a:solidFill>
              </a:rPr>
              <a:t>Etnokultūrinė raiška:</a:t>
            </a:r>
            <a:br>
              <a:rPr lang="lt-LT" sz="2600" dirty="0">
                <a:solidFill>
                  <a:schemeClr val="accent2"/>
                </a:solidFill>
              </a:rPr>
            </a:br>
            <a:r>
              <a:rPr lang="lt-LT" sz="2400" dirty="0">
                <a:solidFill>
                  <a:schemeClr val="accent1">
                    <a:lumMod val="50000"/>
                  </a:schemeClr>
                </a:solidFill>
              </a:rPr>
              <a:t>dainos, sutartinės, sakytinė tautosaka ir kt. </a:t>
            </a:r>
          </a:p>
        </p:txBody>
      </p:sp>
      <p:sp>
        <p:nvSpPr>
          <p:cNvPr id="37" name="Rectangle 36">
            <a:extLst>
              <a:ext uri="{FF2B5EF4-FFF2-40B4-BE49-F238E27FC236}">
                <a16:creationId xmlns:a16="http://schemas.microsoft.com/office/drawing/2014/main" id="{EDD2A13B-608C-4BE1-AC1F-62B2DAF76B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16776" y="897487"/>
            <a:ext cx="96012"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977038ED-F717-467A-8D75-D8441BB926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962209" y="1241482"/>
            <a:ext cx="1463040" cy="13716"/>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Turinio vietos rezervavimo ženklas 4">
            <a:extLst>
              <a:ext uri="{FF2B5EF4-FFF2-40B4-BE49-F238E27FC236}">
                <a16:creationId xmlns:a16="http://schemas.microsoft.com/office/drawing/2014/main" id="{102F39F9-370A-AFEB-4C19-8D391871E02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29471" y="4037184"/>
            <a:ext cx="2072795" cy="2773324"/>
          </a:xfrm>
          <a:prstGeom prst="rect">
            <a:avLst/>
          </a:prstGeom>
        </p:spPr>
      </p:pic>
      <p:pic>
        <p:nvPicPr>
          <p:cNvPr id="7" name="Paveikslėlis 6">
            <a:extLst>
              <a:ext uri="{FF2B5EF4-FFF2-40B4-BE49-F238E27FC236}">
                <a16:creationId xmlns:a16="http://schemas.microsoft.com/office/drawing/2014/main" id="{FB86167A-6152-DB99-6BD7-320941B68D5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7597" y="222051"/>
            <a:ext cx="4089337" cy="3794926"/>
          </a:xfrm>
          <a:prstGeom prst="rect">
            <a:avLst/>
          </a:prstGeom>
        </p:spPr>
      </p:pic>
      <p:pic>
        <p:nvPicPr>
          <p:cNvPr id="12" name="Paveikslėlis 11">
            <a:extLst>
              <a:ext uri="{FF2B5EF4-FFF2-40B4-BE49-F238E27FC236}">
                <a16:creationId xmlns:a16="http://schemas.microsoft.com/office/drawing/2014/main" id="{E3B3F88E-7CC5-4004-A185-C440A58DF93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56120" y="3417509"/>
            <a:ext cx="4204192" cy="3320748"/>
          </a:xfrm>
          <a:prstGeom prst="rect">
            <a:avLst/>
          </a:prstGeom>
        </p:spPr>
      </p:pic>
      <p:pic>
        <p:nvPicPr>
          <p:cNvPr id="16" name="Paveikslėlis 15">
            <a:extLst>
              <a:ext uri="{FF2B5EF4-FFF2-40B4-BE49-F238E27FC236}">
                <a16:creationId xmlns:a16="http://schemas.microsoft.com/office/drawing/2014/main" id="{81BCFFD5-2880-980E-D73A-7BE848C28B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322250" y="119743"/>
            <a:ext cx="3146433" cy="3215785"/>
          </a:xfrm>
          <a:prstGeom prst="rect">
            <a:avLst/>
          </a:prstGeom>
        </p:spPr>
      </p:pic>
    </p:spTree>
    <p:extLst>
      <p:ext uri="{BB962C8B-B14F-4D97-AF65-F5344CB8AC3E}">
        <p14:creationId xmlns:p14="http://schemas.microsoft.com/office/powerpoint/2010/main" val="3058790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D6220A-A2F0-5750-A469-4809138B0DA4}"/>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D198BA7A-A80E-4128-8A01-0F5D26B880F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l="25000"/>
          <a:stretch/>
        </p:blipFill>
        <p:spPr>
          <a:xfrm flipH="1">
            <a:off x="0" y="0"/>
            <a:ext cx="9144000" cy="6858000"/>
          </a:xfrm>
          <a:prstGeom prst="rect">
            <a:avLst/>
          </a:prstGeom>
        </p:spPr>
      </p:pic>
      <p:sp>
        <p:nvSpPr>
          <p:cNvPr id="2" name="Antraštė 1">
            <a:extLst>
              <a:ext uri="{FF2B5EF4-FFF2-40B4-BE49-F238E27FC236}">
                <a16:creationId xmlns:a16="http://schemas.microsoft.com/office/drawing/2014/main" id="{372E1696-B8A4-8AD2-ED90-E0F0A9C5D3F9}"/>
              </a:ext>
            </a:extLst>
          </p:cNvPr>
          <p:cNvSpPr>
            <a:spLocks noGrp="1"/>
          </p:cNvSpPr>
          <p:nvPr>
            <p:ph type="title"/>
          </p:nvPr>
        </p:nvSpPr>
        <p:spPr>
          <a:xfrm>
            <a:off x="2627783" y="404664"/>
            <a:ext cx="2138387" cy="3024336"/>
          </a:xfrm>
        </p:spPr>
        <p:txBody>
          <a:bodyPr>
            <a:normAutofit/>
          </a:bodyPr>
          <a:lstStyle/>
          <a:p>
            <a:pPr>
              <a:lnSpc>
                <a:spcPct val="90000"/>
              </a:lnSpc>
            </a:pPr>
            <a:r>
              <a:rPr lang="lt-LT" sz="2700" dirty="0">
                <a:solidFill>
                  <a:schemeClr val="accent2"/>
                </a:solidFill>
              </a:rPr>
              <a:t>Etnokultūrinė raiška:</a:t>
            </a:r>
            <a:br>
              <a:rPr lang="lt-LT" sz="2700" dirty="0">
                <a:solidFill>
                  <a:schemeClr val="accent2"/>
                </a:solidFill>
              </a:rPr>
            </a:br>
            <a:r>
              <a:rPr lang="lt-LT" sz="2300" dirty="0">
                <a:solidFill>
                  <a:schemeClr val="accent1">
                    <a:lumMod val="50000"/>
                  </a:schemeClr>
                </a:solidFill>
              </a:rPr>
              <a:t>instrumentinė muzika,</a:t>
            </a:r>
            <a:br>
              <a:rPr lang="lt-LT" sz="2300" dirty="0">
                <a:solidFill>
                  <a:schemeClr val="accent1">
                    <a:lumMod val="50000"/>
                  </a:schemeClr>
                </a:solidFill>
              </a:rPr>
            </a:br>
            <a:r>
              <a:rPr lang="lt-LT" sz="2300" dirty="0">
                <a:solidFill>
                  <a:schemeClr val="accent1">
                    <a:lumMod val="50000"/>
                  </a:schemeClr>
                </a:solidFill>
              </a:rPr>
              <a:t>šokiai</a:t>
            </a:r>
          </a:p>
        </p:txBody>
      </p:sp>
      <p:pic>
        <p:nvPicPr>
          <p:cNvPr id="4" name="Turinio vietos rezervavimo ženklas 3">
            <a:extLst>
              <a:ext uri="{FF2B5EF4-FFF2-40B4-BE49-F238E27FC236}">
                <a16:creationId xmlns:a16="http://schemas.microsoft.com/office/drawing/2014/main" id="{3D433675-5FA8-7350-56AF-F180AA8DCCF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4766171" y="42197"/>
            <a:ext cx="3780973" cy="3169510"/>
          </a:xfrm>
          <a:prstGeom prst="rect">
            <a:avLst/>
          </a:prstGeom>
        </p:spPr>
      </p:pic>
      <p:pic>
        <p:nvPicPr>
          <p:cNvPr id="11" name="Paveikslėlis 10">
            <a:extLst>
              <a:ext uri="{FF2B5EF4-FFF2-40B4-BE49-F238E27FC236}">
                <a16:creationId xmlns:a16="http://schemas.microsoft.com/office/drawing/2014/main" id="{C837565A-26E5-2D94-58EC-F22CF0EF54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4497" y="78583"/>
            <a:ext cx="1842847" cy="3245867"/>
          </a:xfrm>
          <a:prstGeom prst="rect">
            <a:avLst/>
          </a:prstGeom>
        </p:spPr>
      </p:pic>
      <p:pic>
        <p:nvPicPr>
          <p:cNvPr id="14" name="Paveikslėlis 13">
            <a:extLst>
              <a:ext uri="{FF2B5EF4-FFF2-40B4-BE49-F238E27FC236}">
                <a16:creationId xmlns:a16="http://schemas.microsoft.com/office/drawing/2014/main" id="{982CFDE2-F535-4843-9018-DBAA3A5B2C5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68144" y="3368220"/>
            <a:ext cx="2559380" cy="3411195"/>
          </a:xfrm>
          <a:prstGeom prst="rect">
            <a:avLst/>
          </a:prstGeom>
        </p:spPr>
      </p:pic>
      <p:pic>
        <p:nvPicPr>
          <p:cNvPr id="17" name="Paveikslėlis 16">
            <a:extLst>
              <a:ext uri="{FF2B5EF4-FFF2-40B4-BE49-F238E27FC236}">
                <a16:creationId xmlns:a16="http://schemas.microsoft.com/office/drawing/2014/main" id="{620CAFA6-8106-F654-99DD-918230C256F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8455" y="3368221"/>
            <a:ext cx="4023843" cy="3411196"/>
          </a:xfrm>
          <a:prstGeom prst="rect">
            <a:avLst/>
          </a:prstGeom>
        </p:spPr>
      </p:pic>
    </p:spTree>
    <p:extLst>
      <p:ext uri="{BB962C8B-B14F-4D97-AF65-F5344CB8AC3E}">
        <p14:creationId xmlns:p14="http://schemas.microsoft.com/office/powerpoint/2010/main" val="19724989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2E15AA-44B5-EC76-04F3-16B4253843FE}"/>
            </a:ext>
          </a:extLst>
        </p:cNvPr>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398F3DEE-0E56-499F-AFAE-C2DA7C2C8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32A21FE-C56B-42B6-82D1-D3F0C4A47A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22632" y="1922631"/>
            <a:ext cx="6875818" cy="3030558"/>
          </a:xfrm>
          <a:prstGeom prst="rect">
            <a:avLst/>
          </a:prstGeom>
          <a:gradFill>
            <a:gsLst>
              <a:gs pos="1100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2" name="Rectangle 31">
            <a:extLst>
              <a:ext uri="{FF2B5EF4-FFF2-40B4-BE49-F238E27FC236}">
                <a16:creationId xmlns:a16="http://schemas.microsoft.com/office/drawing/2014/main" id="{C4BE011A-C166-4E7B-A300-1867673808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2900" y="8482"/>
            <a:ext cx="2676207" cy="6858000"/>
          </a:xfrm>
          <a:prstGeom prst="rect">
            <a:avLst/>
          </a:prstGeom>
          <a:gradFill>
            <a:gsLst>
              <a:gs pos="0">
                <a:schemeClr val="accent1">
                  <a:alpha val="32000"/>
                </a:schemeClr>
              </a:gs>
              <a:gs pos="70000">
                <a:srgbClr val="000000">
                  <a:alpha val="0"/>
                </a:srgbClr>
              </a:gs>
            </a:gsLst>
            <a:lin ang="6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Freeform: Shape 33">
            <a:extLst>
              <a:ext uri="{FF2B5EF4-FFF2-40B4-BE49-F238E27FC236}">
                <a16:creationId xmlns:a16="http://schemas.microsoft.com/office/drawing/2014/main" id="{1261A9AF-2897-4CFD-9D9D-17105C8A2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1161554" y="1712395"/>
            <a:ext cx="4808302" cy="3066500"/>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Antraštė 1">
            <a:extLst>
              <a:ext uri="{FF2B5EF4-FFF2-40B4-BE49-F238E27FC236}">
                <a16:creationId xmlns:a16="http://schemas.microsoft.com/office/drawing/2014/main" id="{DD93B876-9105-CE61-3C8A-F57E87316C36}"/>
              </a:ext>
            </a:extLst>
          </p:cNvPr>
          <p:cNvSpPr>
            <a:spLocks noGrp="1"/>
          </p:cNvSpPr>
          <p:nvPr>
            <p:ph type="title"/>
          </p:nvPr>
        </p:nvSpPr>
        <p:spPr>
          <a:xfrm>
            <a:off x="524706" y="743705"/>
            <a:ext cx="2213376" cy="1893208"/>
          </a:xfrm>
        </p:spPr>
        <p:txBody>
          <a:bodyPr vert="horz" lIns="91440" tIns="45720" rIns="91440" bIns="45720" rtlCol="0" anchor="b">
            <a:normAutofit fontScale="90000"/>
          </a:bodyPr>
          <a:lstStyle/>
          <a:p>
            <a:pPr algn="l">
              <a:lnSpc>
                <a:spcPct val="90000"/>
              </a:lnSpc>
            </a:pPr>
            <a:r>
              <a:rPr lang="en-US" sz="2700" b="1" kern="1200" dirty="0" err="1">
                <a:solidFill>
                  <a:srgbClr val="FFFFFF"/>
                </a:solidFill>
                <a:latin typeface="+mj-lt"/>
                <a:ea typeface="+mj-ea"/>
                <a:cs typeface="+mj-cs"/>
              </a:rPr>
              <a:t>Etnokultūrinė</a:t>
            </a:r>
            <a:r>
              <a:rPr lang="en-US" sz="2700" b="1" kern="1200" dirty="0">
                <a:solidFill>
                  <a:srgbClr val="FFFFFF"/>
                </a:solidFill>
                <a:latin typeface="+mj-lt"/>
                <a:ea typeface="+mj-ea"/>
                <a:cs typeface="+mj-cs"/>
              </a:rPr>
              <a:t> </a:t>
            </a:r>
            <a:r>
              <a:rPr lang="en-US" sz="2700" b="1" kern="1200" dirty="0" err="1">
                <a:solidFill>
                  <a:srgbClr val="FFFFFF"/>
                </a:solidFill>
                <a:latin typeface="+mj-lt"/>
                <a:ea typeface="+mj-ea"/>
                <a:cs typeface="+mj-cs"/>
              </a:rPr>
              <a:t>raiška</a:t>
            </a:r>
            <a:r>
              <a:rPr lang="en-US" sz="2700" b="1" kern="1200" dirty="0">
                <a:solidFill>
                  <a:srgbClr val="FFFFFF"/>
                </a:solidFill>
                <a:latin typeface="+mj-lt"/>
                <a:ea typeface="+mj-ea"/>
                <a:cs typeface="+mj-cs"/>
              </a:rPr>
              <a:t>:</a:t>
            </a:r>
            <a:br>
              <a:rPr lang="en-US" sz="2700" b="1" kern="1200" dirty="0">
                <a:solidFill>
                  <a:srgbClr val="FFFFFF"/>
                </a:solidFill>
                <a:latin typeface="+mj-lt"/>
                <a:ea typeface="+mj-ea"/>
                <a:cs typeface="+mj-cs"/>
              </a:rPr>
            </a:br>
            <a:r>
              <a:rPr lang="en-US" sz="2700" kern="1200" dirty="0" err="1">
                <a:solidFill>
                  <a:srgbClr val="FFFFFF"/>
                </a:solidFill>
                <a:latin typeface="+mj-lt"/>
                <a:ea typeface="+mj-ea"/>
                <a:cs typeface="+mj-cs"/>
              </a:rPr>
              <a:t>tautodailės</a:t>
            </a:r>
            <a:r>
              <a:rPr lang="en-US" sz="2700" kern="1200" dirty="0">
                <a:solidFill>
                  <a:srgbClr val="FFFFFF"/>
                </a:solidFill>
                <a:latin typeface="+mj-lt"/>
                <a:ea typeface="+mj-ea"/>
                <a:cs typeface="+mj-cs"/>
              </a:rPr>
              <a:t> </a:t>
            </a:r>
            <a:r>
              <a:rPr lang="en-US" sz="2700" kern="1200" dirty="0" err="1">
                <a:solidFill>
                  <a:srgbClr val="FFFFFF"/>
                </a:solidFill>
                <a:latin typeface="+mj-lt"/>
                <a:ea typeface="+mj-ea"/>
                <a:cs typeface="+mj-cs"/>
              </a:rPr>
              <a:t>ir</a:t>
            </a:r>
            <a:r>
              <a:rPr lang="en-US" sz="2700" kern="1200" dirty="0">
                <a:solidFill>
                  <a:srgbClr val="FFFFFF"/>
                </a:solidFill>
                <a:latin typeface="+mj-lt"/>
                <a:ea typeface="+mj-ea"/>
                <a:cs typeface="+mj-cs"/>
              </a:rPr>
              <a:t> </a:t>
            </a:r>
            <a:r>
              <a:rPr lang="en-US" sz="2700" kern="1200" dirty="0" err="1">
                <a:solidFill>
                  <a:srgbClr val="FFFFFF"/>
                </a:solidFill>
                <a:latin typeface="+mj-lt"/>
                <a:ea typeface="+mj-ea"/>
                <a:cs typeface="+mj-cs"/>
              </a:rPr>
              <a:t>kitų</a:t>
            </a:r>
            <a:r>
              <a:rPr lang="en-US" sz="2700" kern="1200" dirty="0">
                <a:solidFill>
                  <a:srgbClr val="FFFFFF"/>
                </a:solidFill>
                <a:latin typeface="+mj-lt"/>
                <a:ea typeface="+mj-ea"/>
                <a:cs typeface="+mj-cs"/>
              </a:rPr>
              <a:t> </a:t>
            </a:r>
            <a:r>
              <a:rPr lang="en-US" sz="2700" kern="1200" dirty="0" err="1">
                <a:solidFill>
                  <a:srgbClr val="FFFFFF"/>
                </a:solidFill>
                <a:latin typeface="+mj-lt"/>
                <a:ea typeface="+mj-ea"/>
                <a:cs typeface="+mj-cs"/>
              </a:rPr>
              <a:t>dirbinių</a:t>
            </a:r>
            <a:r>
              <a:rPr lang="en-US" sz="2700" kern="1200" dirty="0">
                <a:solidFill>
                  <a:srgbClr val="FFFFFF"/>
                </a:solidFill>
                <a:latin typeface="+mj-lt"/>
                <a:ea typeface="+mj-ea"/>
                <a:cs typeface="+mj-cs"/>
              </a:rPr>
              <a:t> </a:t>
            </a:r>
            <a:r>
              <a:rPr lang="en-US" sz="2700" kern="1200" dirty="0" err="1">
                <a:solidFill>
                  <a:srgbClr val="FFFFFF"/>
                </a:solidFill>
                <a:latin typeface="+mj-lt"/>
                <a:ea typeface="+mj-ea"/>
                <a:cs typeface="+mj-cs"/>
              </a:rPr>
              <a:t>pristatymas</a:t>
            </a:r>
            <a:endParaRPr lang="en-US" sz="2700" kern="1200" dirty="0">
              <a:solidFill>
                <a:srgbClr val="FFFFFF"/>
              </a:solidFill>
              <a:latin typeface="+mj-lt"/>
              <a:ea typeface="+mj-ea"/>
              <a:cs typeface="+mj-cs"/>
            </a:endParaRPr>
          </a:p>
        </p:txBody>
      </p:sp>
      <p:sp>
        <p:nvSpPr>
          <p:cNvPr id="36" name="Rectangle 35">
            <a:extLst>
              <a:ext uri="{FF2B5EF4-FFF2-40B4-BE49-F238E27FC236}">
                <a16:creationId xmlns:a16="http://schemas.microsoft.com/office/drawing/2014/main" id="{755E56EF-ADF6-479C-99B3-ADDDE69597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79038" y="4107658"/>
            <a:ext cx="2469272" cy="3030557"/>
          </a:xfrm>
          <a:prstGeom prst="rect">
            <a:avLst/>
          </a:prstGeom>
          <a:gradFill>
            <a:gsLst>
              <a:gs pos="0">
                <a:schemeClr val="accent1">
                  <a:alpha val="24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aveikslėlis 22">
            <a:extLst>
              <a:ext uri="{FF2B5EF4-FFF2-40B4-BE49-F238E27FC236}">
                <a16:creationId xmlns:a16="http://schemas.microsoft.com/office/drawing/2014/main" id="{F8C41D0A-EF35-838C-437E-39BF5F9BA35A}"/>
              </a:ext>
            </a:extLst>
          </p:cNvPr>
          <p:cNvPicPr>
            <a:picLocks noChangeAspect="1"/>
          </p:cNvPicPr>
          <p:nvPr/>
        </p:nvPicPr>
        <p:blipFill>
          <a:blip r:embed="rId3" cstate="print">
            <a:extLst>
              <a:ext uri="{28A0092B-C50C-407E-A947-70E740481C1C}">
                <a14:useLocalDpi xmlns:a14="http://schemas.microsoft.com/office/drawing/2010/main" val="0"/>
              </a:ext>
            </a:extLst>
          </a:blip>
          <a:srcRect r="29179" b="3"/>
          <a:stretch>
            <a:fillRect/>
          </a:stretch>
        </p:blipFill>
        <p:spPr>
          <a:xfrm>
            <a:off x="3024676" y="1658"/>
            <a:ext cx="3062879" cy="3438124"/>
          </a:xfrm>
          <a:prstGeom prst="rect">
            <a:avLst/>
          </a:prstGeom>
        </p:spPr>
      </p:pic>
      <p:pic>
        <p:nvPicPr>
          <p:cNvPr id="11" name="Paveikslėlis 10">
            <a:extLst>
              <a:ext uri="{FF2B5EF4-FFF2-40B4-BE49-F238E27FC236}">
                <a16:creationId xmlns:a16="http://schemas.microsoft.com/office/drawing/2014/main" id="{4CCE2B2E-7CFB-F5BA-FBE6-C48F969E1F47}"/>
              </a:ext>
            </a:extLst>
          </p:cNvPr>
          <p:cNvPicPr>
            <a:picLocks noChangeAspect="1"/>
          </p:cNvPicPr>
          <p:nvPr/>
        </p:nvPicPr>
        <p:blipFill>
          <a:blip r:embed="rId4" cstate="print">
            <a:extLst>
              <a:ext uri="{28A0092B-C50C-407E-A947-70E740481C1C}">
                <a14:useLocalDpi xmlns:a14="http://schemas.microsoft.com/office/drawing/2010/main" val="0"/>
              </a:ext>
            </a:extLst>
          </a:blip>
          <a:srcRect l="17137" r="2" b="2"/>
          <a:stretch>
            <a:fillRect/>
          </a:stretch>
        </p:blipFill>
        <p:spPr>
          <a:xfrm>
            <a:off x="5758923" y="3042659"/>
            <a:ext cx="3382813" cy="3806859"/>
          </a:xfrm>
          <a:prstGeom prst="rect">
            <a:avLst/>
          </a:prstGeom>
        </p:spPr>
      </p:pic>
      <p:pic>
        <p:nvPicPr>
          <p:cNvPr id="5" name="Turinio vietos rezervavimo ženklas 4">
            <a:extLst>
              <a:ext uri="{FF2B5EF4-FFF2-40B4-BE49-F238E27FC236}">
                <a16:creationId xmlns:a16="http://schemas.microsoft.com/office/drawing/2014/main" id="{7DA7C315-1797-F9F6-B0B8-7DE74F32BED6}"/>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rcRect r="24500"/>
          <a:stretch>
            <a:fillRect/>
          </a:stretch>
        </p:blipFill>
        <p:spPr>
          <a:xfrm>
            <a:off x="6087555" y="1658"/>
            <a:ext cx="3062880" cy="3438124"/>
          </a:xfrm>
          <a:prstGeom prst="rect">
            <a:avLst/>
          </a:prstGeom>
        </p:spPr>
      </p:pic>
      <p:pic>
        <p:nvPicPr>
          <p:cNvPr id="4" name="Paveikslėlis 3">
            <a:extLst>
              <a:ext uri="{FF2B5EF4-FFF2-40B4-BE49-F238E27FC236}">
                <a16:creationId xmlns:a16="http://schemas.microsoft.com/office/drawing/2014/main" id="{46A85833-E4CF-3426-DE50-2479A1EC5EC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5409" y="2968884"/>
            <a:ext cx="5576986" cy="3880634"/>
          </a:xfrm>
          <a:prstGeom prst="rect">
            <a:avLst/>
          </a:prstGeom>
        </p:spPr>
      </p:pic>
    </p:spTree>
    <p:extLst>
      <p:ext uri="{BB962C8B-B14F-4D97-AF65-F5344CB8AC3E}">
        <p14:creationId xmlns:p14="http://schemas.microsoft.com/office/powerpoint/2010/main" val="29955151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BE035B-C93F-26DD-EEC6-E2635ACB34C5}"/>
            </a:ext>
          </a:extLst>
        </p:cNvPr>
        <p:cNvGrpSpPr/>
        <p:nvPr/>
      </p:nvGrpSpPr>
      <p:grpSpPr>
        <a:xfrm>
          <a:off x="0" y="0"/>
          <a:ext cx="0" cy="0"/>
          <a:chOff x="0" y="0"/>
          <a:chExt cx="0" cy="0"/>
        </a:xfrm>
      </p:grpSpPr>
      <p:sp useBgFill="1">
        <p:nvSpPr>
          <p:cNvPr id="43" name="Rectangle 42">
            <a:extLst>
              <a:ext uri="{FF2B5EF4-FFF2-40B4-BE49-F238E27FC236}">
                <a16:creationId xmlns:a16="http://schemas.microsoft.com/office/drawing/2014/main" id="{231BF440-39FA-4087-84CC-2EEC0BBDAF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aveikslėlis 8">
            <a:extLst>
              <a:ext uri="{FF2B5EF4-FFF2-40B4-BE49-F238E27FC236}">
                <a16:creationId xmlns:a16="http://schemas.microsoft.com/office/drawing/2014/main" id="{61418E18-196D-24E8-AD4F-38B1E5D610DF}"/>
              </a:ext>
            </a:extLst>
          </p:cNvPr>
          <p:cNvPicPr>
            <a:picLocks noChangeAspect="1"/>
          </p:cNvPicPr>
          <p:nvPr/>
        </p:nvPicPr>
        <p:blipFill>
          <a:blip r:embed="rId2" cstate="print">
            <a:extLst>
              <a:ext uri="{28A0092B-C50C-407E-A947-70E740481C1C}">
                <a14:useLocalDpi xmlns:a14="http://schemas.microsoft.com/office/drawing/2010/main" val="0"/>
              </a:ext>
            </a:extLst>
          </a:blip>
          <a:srcRect r="-2" b="18961"/>
          <a:stretch>
            <a:fillRect/>
          </a:stretch>
        </p:blipFill>
        <p:spPr>
          <a:xfrm>
            <a:off x="3662268" y="10"/>
            <a:ext cx="5481732" cy="3364982"/>
          </a:xfrm>
          <a:custGeom>
            <a:avLst/>
            <a:gdLst/>
            <a:ahLst/>
            <a:cxnLst/>
            <a:rect l="l" t="t" r="r" b="b"/>
            <a:pathLst>
              <a:path w="7308975" h="3364992">
                <a:moveTo>
                  <a:pt x="0" y="0"/>
                </a:moveTo>
                <a:lnTo>
                  <a:pt x="7308975" y="0"/>
                </a:lnTo>
                <a:lnTo>
                  <a:pt x="7308975" y="3364992"/>
                </a:lnTo>
                <a:lnTo>
                  <a:pt x="1210305" y="3364992"/>
                </a:lnTo>
                <a:lnTo>
                  <a:pt x="1192705" y="2943200"/>
                </a:lnTo>
                <a:cubicBezTo>
                  <a:pt x="1098874" y="1825108"/>
                  <a:pt x="684692" y="821621"/>
                  <a:pt x="62981" y="69271"/>
                </a:cubicBezTo>
                <a:close/>
              </a:path>
            </a:pathLst>
          </a:custGeom>
        </p:spPr>
      </p:pic>
      <p:pic>
        <p:nvPicPr>
          <p:cNvPr id="4" name="Turinio vietos rezervavimo ženklas 3">
            <a:extLst>
              <a:ext uri="{FF2B5EF4-FFF2-40B4-BE49-F238E27FC236}">
                <a16:creationId xmlns:a16="http://schemas.microsoft.com/office/drawing/2014/main" id="{C86952C0-DE92-1CC5-3905-74C9CE103349}"/>
              </a:ext>
            </a:extLst>
          </p:cNvPr>
          <p:cNvPicPr>
            <a:picLocks noChangeAspect="1"/>
          </p:cNvPicPr>
          <p:nvPr/>
        </p:nvPicPr>
        <p:blipFill>
          <a:blip r:embed="rId3">
            <a:extLst>
              <a:ext uri="{28A0092B-C50C-407E-A947-70E740481C1C}">
                <a14:useLocalDpi xmlns:a14="http://schemas.microsoft.com/office/drawing/2010/main" val="0"/>
              </a:ext>
            </a:extLst>
          </a:blip>
          <a:srcRect r="-2" b="2172"/>
          <a:stretch>
            <a:fillRect/>
          </a:stretch>
        </p:blipFill>
        <p:spPr>
          <a:xfrm>
            <a:off x="3673568" y="3364992"/>
            <a:ext cx="5481732" cy="3364992"/>
          </a:xfrm>
          <a:custGeom>
            <a:avLst/>
            <a:gdLst/>
            <a:ahLst/>
            <a:cxnLst/>
            <a:rect l="l" t="t" r="r" b="b"/>
            <a:pathLst>
              <a:path w="7308975" h="3364992">
                <a:moveTo>
                  <a:pt x="1210305" y="0"/>
                </a:moveTo>
                <a:lnTo>
                  <a:pt x="7308975" y="0"/>
                </a:lnTo>
                <a:lnTo>
                  <a:pt x="7308975" y="3364992"/>
                </a:lnTo>
                <a:lnTo>
                  <a:pt x="0" y="3364992"/>
                </a:lnTo>
                <a:lnTo>
                  <a:pt x="62981" y="3295722"/>
                </a:lnTo>
                <a:cubicBezTo>
                  <a:pt x="684692" y="2543371"/>
                  <a:pt x="1098874" y="1539884"/>
                  <a:pt x="1192705" y="421793"/>
                </a:cubicBezTo>
                <a:close/>
              </a:path>
            </a:pathLst>
          </a:custGeom>
        </p:spPr>
      </p:pic>
      <p:sp useBgFill="1">
        <p:nvSpPr>
          <p:cNvPr id="45" name="Freeform: Shape 44">
            <a:extLst>
              <a:ext uri="{FF2B5EF4-FFF2-40B4-BE49-F238E27FC236}">
                <a16:creationId xmlns:a16="http://schemas.microsoft.com/office/drawing/2014/main" id="{F04E4CBA-303B-48BD-8451-C2701CB0EE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72000" cy="6858000"/>
          </a:xfrm>
          <a:custGeom>
            <a:avLst/>
            <a:gdLst>
              <a:gd name="connsiteX0" fmla="*/ 0 w 6096001"/>
              <a:gd name="connsiteY0" fmla="*/ 0 h 6858000"/>
              <a:gd name="connsiteX1" fmla="*/ 4883024 w 6096001"/>
              <a:gd name="connsiteY1" fmla="*/ 0 h 6858000"/>
              <a:gd name="connsiteX2" fmla="*/ 4946006 w 6096001"/>
              <a:gd name="connsiteY2" fmla="*/ 69271 h 6858000"/>
              <a:gd name="connsiteX3" fmla="*/ 6096001 w 6096001"/>
              <a:gd name="connsiteY3" fmla="*/ 3429000 h 6858000"/>
              <a:gd name="connsiteX4" fmla="*/ 4946006 w 6096001"/>
              <a:gd name="connsiteY4" fmla="*/ 6788730 h 6858000"/>
              <a:gd name="connsiteX5" fmla="*/ 4883024 w 6096001"/>
              <a:gd name="connsiteY5" fmla="*/ 6858000 h 6858000"/>
              <a:gd name="connsiteX6" fmla="*/ 0 w 609600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1" h="6858000">
                <a:moveTo>
                  <a:pt x="0" y="0"/>
                </a:moveTo>
                <a:lnTo>
                  <a:pt x="4883024" y="0"/>
                </a:lnTo>
                <a:lnTo>
                  <a:pt x="4946006" y="69271"/>
                </a:lnTo>
                <a:cubicBezTo>
                  <a:pt x="5656532" y="929100"/>
                  <a:pt x="6096001" y="2116944"/>
                  <a:pt x="6096001" y="3429000"/>
                </a:cubicBezTo>
                <a:cubicBezTo>
                  <a:pt x="6096001" y="4741056"/>
                  <a:pt x="5656532" y="5928900"/>
                  <a:pt x="4946006" y="6788730"/>
                </a:cubicBezTo>
                <a:lnTo>
                  <a:pt x="4883024" y="6858000"/>
                </a:lnTo>
                <a:lnTo>
                  <a:pt x="0" y="6858000"/>
                </a:lnTo>
                <a:close/>
              </a:path>
            </a:pathLst>
          </a:custGeom>
          <a:ln w="9525">
            <a:solidFill>
              <a:srgbClr val="EFEFEF"/>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47" name="Freeform: Shape 46">
            <a:extLst>
              <a:ext uri="{FF2B5EF4-FFF2-40B4-BE49-F238E27FC236}">
                <a16:creationId xmlns:a16="http://schemas.microsoft.com/office/drawing/2014/main" id="{F6CA58B3-AFCC-4A40-9882-50D5080879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565499" cy="6858000"/>
          </a:xfrm>
          <a:custGeom>
            <a:avLst/>
            <a:gdLst>
              <a:gd name="connsiteX0" fmla="*/ 0 w 6087332"/>
              <a:gd name="connsiteY0" fmla="*/ 0 h 6858000"/>
              <a:gd name="connsiteX1" fmla="*/ 4874355 w 6087332"/>
              <a:gd name="connsiteY1" fmla="*/ 0 h 6858000"/>
              <a:gd name="connsiteX2" fmla="*/ 4937337 w 6087332"/>
              <a:gd name="connsiteY2" fmla="*/ 69271 h 6858000"/>
              <a:gd name="connsiteX3" fmla="*/ 6087332 w 6087332"/>
              <a:gd name="connsiteY3" fmla="*/ 3429000 h 6858000"/>
              <a:gd name="connsiteX4" fmla="*/ 4937337 w 6087332"/>
              <a:gd name="connsiteY4" fmla="*/ 6788730 h 6858000"/>
              <a:gd name="connsiteX5" fmla="*/ 4874355 w 6087332"/>
              <a:gd name="connsiteY5" fmla="*/ 6858000 h 6858000"/>
              <a:gd name="connsiteX6" fmla="*/ 0 w 6087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87332" h="6858000">
                <a:moveTo>
                  <a:pt x="0" y="0"/>
                </a:moveTo>
                <a:lnTo>
                  <a:pt x="4874355" y="0"/>
                </a:lnTo>
                <a:lnTo>
                  <a:pt x="4937337" y="69271"/>
                </a:lnTo>
                <a:cubicBezTo>
                  <a:pt x="5647863" y="929100"/>
                  <a:pt x="6087332" y="2116944"/>
                  <a:pt x="6087332" y="3429000"/>
                </a:cubicBezTo>
                <a:cubicBezTo>
                  <a:pt x="6087332" y="4741056"/>
                  <a:pt x="5647863" y="5928900"/>
                  <a:pt x="4937337" y="6788730"/>
                </a:cubicBezTo>
                <a:lnTo>
                  <a:pt x="4874355"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2" name="Antraštė 1">
            <a:extLst>
              <a:ext uri="{FF2B5EF4-FFF2-40B4-BE49-F238E27FC236}">
                <a16:creationId xmlns:a16="http://schemas.microsoft.com/office/drawing/2014/main" id="{260E7E18-A0CA-EBD8-9273-68993F737BBE}"/>
              </a:ext>
            </a:extLst>
          </p:cNvPr>
          <p:cNvSpPr>
            <a:spLocks noGrp="1"/>
          </p:cNvSpPr>
          <p:nvPr>
            <p:ph type="title"/>
          </p:nvPr>
        </p:nvSpPr>
        <p:spPr>
          <a:xfrm>
            <a:off x="336042" y="681038"/>
            <a:ext cx="3624601" cy="1367218"/>
          </a:xfrm>
        </p:spPr>
        <p:txBody>
          <a:bodyPr>
            <a:normAutofit/>
          </a:bodyPr>
          <a:lstStyle/>
          <a:p>
            <a:pPr>
              <a:lnSpc>
                <a:spcPct val="90000"/>
              </a:lnSpc>
            </a:pPr>
            <a:r>
              <a:rPr lang="lt-LT" sz="3200" dirty="0">
                <a:solidFill>
                  <a:schemeClr val="accent2"/>
                </a:solidFill>
              </a:rPr>
              <a:t>Etnokultūrinė raiška:</a:t>
            </a:r>
            <a:br>
              <a:rPr lang="lt-LT" sz="3200" dirty="0">
                <a:solidFill>
                  <a:schemeClr val="accent2"/>
                </a:solidFill>
              </a:rPr>
            </a:br>
            <a:r>
              <a:rPr lang="lt-LT" sz="2400" dirty="0">
                <a:solidFill>
                  <a:schemeClr val="accent1">
                    <a:lumMod val="75000"/>
                  </a:schemeClr>
                </a:solidFill>
              </a:rPr>
              <a:t>tautodailės ir kitų dirbinių pristatymas</a:t>
            </a:r>
          </a:p>
        </p:txBody>
      </p:sp>
      <p:sp>
        <p:nvSpPr>
          <p:cNvPr id="49" name="Rectangle 48">
            <a:extLst>
              <a:ext uri="{FF2B5EF4-FFF2-40B4-BE49-F238E27FC236}">
                <a16:creationId xmlns:a16="http://schemas.microsoft.com/office/drawing/2014/main" id="{75C56826-D4E5-42ED-8529-079651CB30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152144"/>
            <a:ext cx="96012" cy="6539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useBgFill="1">
        <p:nvSpPr>
          <p:cNvPr id="51" name="Rectangle 50">
            <a:extLst>
              <a:ext uri="{FF2B5EF4-FFF2-40B4-BE49-F238E27FC236}">
                <a16:creationId xmlns:a16="http://schemas.microsoft.com/office/drawing/2014/main" id="{82095FCE-EF05-4443-B97A-85DEE3A5C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Rectangle 52">
            <a:extLst>
              <a:ext uri="{FF2B5EF4-FFF2-40B4-BE49-F238E27FC236}">
                <a16:creationId xmlns:a16="http://schemas.microsoft.com/office/drawing/2014/main" id="{CA00AE6B-AA30-4CF8-BA6F-339B780AD7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7158" y="2194560"/>
            <a:ext cx="366903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24" name="Turinio vietos rezervavimo ženklas 23">
            <a:extLst>
              <a:ext uri="{FF2B5EF4-FFF2-40B4-BE49-F238E27FC236}">
                <a16:creationId xmlns:a16="http://schemas.microsoft.com/office/drawing/2014/main" id="{142A1C29-584B-9E7A-58CF-EAA21DEFA420}"/>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336380" y="2212848"/>
            <a:ext cx="4126055" cy="2304288"/>
          </a:xfrm>
          <a:prstGeom prst="rect">
            <a:avLst/>
          </a:prstGeom>
        </p:spPr>
      </p:pic>
      <p:pic>
        <p:nvPicPr>
          <p:cNvPr id="26" name="Paveikslėlis 25">
            <a:extLst>
              <a:ext uri="{FF2B5EF4-FFF2-40B4-BE49-F238E27FC236}">
                <a16:creationId xmlns:a16="http://schemas.microsoft.com/office/drawing/2014/main" id="{2B90067D-2421-E992-7578-D00C29FFD4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5080" y="4497950"/>
            <a:ext cx="2995302" cy="2212838"/>
          </a:xfrm>
          <a:prstGeom prst="rect">
            <a:avLst/>
          </a:prstGeom>
        </p:spPr>
      </p:pic>
    </p:spTree>
    <p:extLst>
      <p:ext uri="{BB962C8B-B14F-4D97-AF65-F5344CB8AC3E}">
        <p14:creationId xmlns:p14="http://schemas.microsoft.com/office/powerpoint/2010/main" val="28983829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81B57-5C0F-2A62-0AB9-4469E119BC10}"/>
            </a:ext>
          </a:extLst>
        </p:cNvPr>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FB499C51-FE1C-EEA8-722F-F7A7A3BDB497}"/>
              </a:ext>
            </a:extLst>
          </p:cNvPr>
          <p:cNvSpPr>
            <a:spLocks noGrp="1"/>
          </p:cNvSpPr>
          <p:nvPr>
            <p:ph type="title"/>
          </p:nvPr>
        </p:nvSpPr>
        <p:spPr>
          <a:xfrm>
            <a:off x="420979" y="365125"/>
            <a:ext cx="4211819" cy="687611"/>
          </a:xfrm>
        </p:spPr>
        <p:txBody>
          <a:bodyPr>
            <a:noAutofit/>
          </a:bodyPr>
          <a:lstStyle/>
          <a:p>
            <a:pPr algn="l">
              <a:lnSpc>
                <a:spcPct val="90000"/>
              </a:lnSpc>
            </a:pPr>
            <a:r>
              <a:rPr lang="lt-LT" sz="2800" dirty="0">
                <a:solidFill>
                  <a:schemeClr val="accent2"/>
                </a:solidFill>
              </a:rPr>
              <a:t>Tyrimai, kraštotyrinė veikla</a:t>
            </a:r>
          </a:p>
        </p:txBody>
      </p:sp>
      <p:sp>
        <p:nvSpPr>
          <p:cNvPr id="17" name="Freeform: Shape 16">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Oval 18">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2624479"/>
            <a:ext cx="609320"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Block Arc 20">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6385863" y="1516981"/>
            <a:ext cx="2387600" cy="17907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0"/>
            <a:ext cx="1736438"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25" name="Straight Connector 24">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79347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7" name="Freeform: Shape 26">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54162" y="4112081"/>
            <a:ext cx="889838"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9" name="Arc 28">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4565205" y="4145122"/>
            <a:ext cx="3062574"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15982" y="4962670"/>
            <a:ext cx="1982514"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Turinio vietos rezervavimo ženklas 4">
            <a:extLst>
              <a:ext uri="{FF2B5EF4-FFF2-40B4-BE49-F238E27FC236}">
                <a16:creationId xmlns:a16="http://schemas.microsoft.com/office/drawing/2014/main" id="{42CAE851-128E-FE05-E6AB-8259F80213F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632798" y="53088"/>
            <a:ext cx="4229069" cy="3523630"/>
          </a:xfrm>
          <a:prstGeom prst="rect">
            <a:avLst/>
          </a:prstGeom>
        </p:spPr>
      </p:pic>
      <p:pic>
        <p:nvPicPr>
          <p:cNvPr id="8" name="Paveikslėlis 7">
            <a:extLst>
              <a:ext uri="{FF2B5EF4-FFF2-40B4-BE49-F238E27FC236}">
                <a16:creationId xmlns:a16="http://schemas.microsoft.com/office/drawing/2014/main" id="{301538FD-53A6-A5AE-2876-DA4A5A82724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3673" y="1080284"/>
            <a:ext cx="4721868" cy="3109523"/>
          </a:xfrm>
          <a:prstGeom prst="rect">
            <a:avLst/>
          </a:prstGeom>
        </p:spPr>
      </p:pic>
      <p:pic>
        <p:nvPicPr>
          <p:cNvPr id="10" name="Paveikslėlis 9">
            <a:extLst>
              <a:ext uri="{FF2B5EF4-FFF2-40B4-BE49-F238E27FC236}">
                <a16:creationId xmlns:a16="http://schemas.microsoft.com/office/drawing/2014/main" id="{63BD8033-F6C6-6010-DBEA-112AC50474C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9801" y="3487690"/>
            <a:ext cx="4210526" cy="3347199"/>
          </a:xfrm>
          <a:prstGeom prst="rect">
            <a:avLst/>
          </a:prstGeom>
        </p:spPr>
      </p:pic>
      <p:pic>
        <p:nvPicPr>
          <p:cNvPr id="3" name="Turinio vietos rezervavimo ženklas 7">
            <a:extLst>
              <a:ext uri="{FF2B5EF4-FFF2-40B4-BE49-F238E27FC236}">
                <a16:creationId xmlns:a16="http://schemas.microsoft.com/office/drawing/2014/main" id="{14189A21-5EF8-5720-1ACB-D0B2904091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53673" y="3464579"/>
            <a:ext cx="4495911" cy="3347200"/>
          </a:xfrm>
          <a:prstGeom prst="rect">
            <a:avLst/>
          </a:prstGeom>
        </p:spPr>
      </p:pic>
    </p:spTree>
    <p:extLst>
      <p:ext uri="{BB962C8B-B14F-4D97-AF65-F5344CB8AC3E}">
        <p14:creationId xmlns:p14="http://schemas.microsoft.com/office/powerpoint/2010/main" val="29646170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4E44-21C1-2B0E-9F8C-8CD4298A2C4A}"/>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7583972C-70E1-13AD-BD5C-315322F7FD3F}"/>
              </a:ext>
            </a:extLst>
          </p:cNvPr>
          <p:cNvSpPr>
            <a:spLocks noGrp="1"/>
          </p:cNvSpPr>
          <p:nvPr>
            <p:ph type="title"/>
          </p:nvPr>
        </p:nvSpPr>
        <p:spPr>
          <a:xfrm>
            <a:off x="323528" y="623275"/>
            <a:ext cx="3849370" cy="1149541"/>
          </a:xfrm>
        </p:spPr>
        <p:txBody>
          <a:bodyPr anchor="ctr">
            <a:normAutofit fontScale="90000"/>
          </a:bodyPr>
          <a:lstStyle/>
          <a:p>
            <a:pPr>
              <a:lnSpc>
                <a:spcPct val="90000"/>
              </a:lnSpc>
            </a:pPr>
            <a:r>
              <a:rPr lang="lt-LT" sz="2800" dirty="0">
                <a:solidFill>
                  <a:schemeClr val="accent2"/>
                </a:solidFill>
              </a:rPr>
              <a:t>Tiriamasis darbas apie giminę ar vietos tradicijas</a:t>
            </a:r>
          </a:p>
        </p:txBody>
      </p:sp>
      <p:pic>
        <p:nvPicPr>
          <p:cNvPr id="5" name="Turinio vietos rezervavimo ženklas 4">
            <a:extLst>
              <a:ext uri="{FF2B5EF4-FFF2-40B4-BE49-F238E27FC236}">
                <a16:creationId xmlns:a16="http://schemas.microsoft.com/office/drawing/2014/main" id="{C734BF22-3927-60A2-715E-299E7DBE22C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5576" y="1916832"/>
            <a:ext cx="3384376" cy="4231641"/>
          </a:xfrm>
          <a:prstGeom prst="rect">
            <a:avLst/>
          </a:prstGeom>
        </p:spPr>
      </p:pic>
      <p:pic>
        <p:nvPicPr>
          <p:cNvPr id="18" name="Paveikslėlis 17">
            <a:extLst>
              <a:ext uri="{FF2B5EF4-FFF2-40B4-BE49-F238E27FC236}">
                <a16:creationId xmlns:a16="http://schemas.microsoft.com/office/drawing/2014/main" id="{D75A7FBF-C4D5-E858-7331-E65CB28AD0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43868" y="3156235"/>
            <a:ext cx="4416252" cy="2939812"/>
          </a:xfrm>
          <a:prstGeom prst="rect">
            <a:avLst/>
          </a:prstGeom>
        </p:spPr>
      </p:pic>
      <p:pic>
        <p:nvPicPr>
          <p:cNvPr id="20" name="Paveikslėlis 19">
            <a:extLst>
              <a:ext uri="{FF2B5EF4-FFF2-40B4-BE49-F238E27FC236}">
                <a16:creationId xmlns:a16="http://schemas.microsoft.com/office/drawing/2014/main" id="{8CBFFC66-12AD-72BE-AEE9-EA7D860F92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59273" y="686045"/>
            <a:ext cx="4444951" cy="2344712"/>
          </a:xfrm>
          <a:prstGeom prst="rect">
            <a:avLst/>
          </a:prstGeom>
        </p:spPr>
      </p:pic>
    </p:spTree>
    <p:extLst>
      <p:ext uri="{BB962C8B-B14F-4D97-AF65-F5344CB8AC3E}">
        <p14:creationId xmlns:p14="http://schemas.microsoft.com/office/powerpoint/2010/main" val="27646970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1B42F9-F1C0-CB2F-E5E5-C227BA8A9360}"/>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544" y="847600"/>
            <a:ext cx="3464954"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Antraštė 1">
            <a:extLst>
              <a:ext uri="{FF2B5EF4-FFF2-40B4-BE49-F238E27FC236}">
                <a16:creationId xmlns:a16="http://schemas.microsoft.com/office/drawing/2014/main" id="{6AD61A15-91B9-E14B-2D8B-0479562378CB}"/>
              </a:ext>
            </a:extLst>
          </p:cNvPr>
          <p:cNvSpPr>
            <a:spLocks noGrp="1"/>
          </p:cNvSpPr>
          <p:nvPr>
            <p:ph type="title"/>
          </p:nvPr>
        </p:nvSpPr>
        <p:spPr>
          <a:xfrm>
            <a:off x="1041958" y="1233241"/>
            <a:ext cx="2430380" cy="4064628"/>
          </a:xfrm>
        </p:spPr>
        <p:txBody>
          <a:bodyPr>
            <a:normAutofit/>
          </a:bodyPr>
          <a:lstStyle/>
          <a:p>
            <a:r>
              <a:rPr lang="lt-LT" sz="4100" b="1" dirty="0">
                <a:solidFill>
                  <a:srgbClr val="FFFFFF"/>
                </a:solidFill>
              </a:rPr>
              <a:t>Vertinimo komisija</a:t>
            </a:r>
            <a:endParaRPr lang="lt-LT" sz="4100" dirty="0">
              <a:solidFill>
                <a:srgbClr val="FFFFFF"/>
              </a:solidFill>
            </a:endParaRP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0"/>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971133" y="-1"/>
            <a:ext cx="130305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urinio vietos rezervavimo ženklas 2">
            <a:extLst>
              <a:ext uri="{FF2B5EF4-FFF2-40B4-BE49-F238E27FC236}">
                <a16:creationId xmlns:a16="http://schemas.microsoft.com/office/drawing/2014/main" id="{EEBA005B-405C-0930-7D72-1717CB8E6E1F}"/>
              </a:ext>
            </a:extLst>
          </p:cNvPr>
          <p:cNvSpPr>
            <a:spLocks noGrp="1"/>
          </p:cNvSpPr>
          <p:nvPr>
            <p:ph idx="1"/>
          </p:nvPr>
        </p:nvSpPr>
        <p:spPr>
          <a:xfrm>
            <a:off x="4018275" y="476672"/>
            <a:ext cx="4771851" cy="5904656"/>
          </a:xfrm>
        </p:spPr>
        <p:txBody>
          <a:bodyPr anchor="t">
            <a:noAutofit/>
          </a:bodyPr>
          <a:lstStyle/>
          <a:p>
            <a:pPr hangingPunct="0">
              <a:lnSpc>
                <a:spcPct val="90000"/>
              </a:lnSpc>
              <a:spcBef>
                <a:spcPts val="1200"/>
              </a:spcBef>
              <a:spcAft>
                <a:spcPts val="600"/>
              </a:spcAft>
            </a:pPr>
            <a:r>
              <a:rPr lang="lt-LT" sz="1800" dirty="0"/>
              <a:t>Kiekvienam Olimpiados etapui (savivaldybių, etnografinių regionų ir šalies) sudaromos skirtingos Komisijos.</a:t>
            </a:r>
          </a:p>
          <a:p>
            <a:pPr hangingPunct="0">
              <a:lnSpc>
                <a:spcPct val="90000"/>
              </a:lnSpc>
              <a:spcBef>
                <a:spcPts val="1200"/>
              </a:spcBef>
              <a:spcAft>
                <a:spcPts val="600"/>
              </a:spcAft>
            </a:pPr>
            <a:r>
              <a:rPr lang="lt-LT" sz="1800" dirty="0"/>
              <a:t>Atskirose Olimpiados dalyvių amžiaus grupėse (5–7 kl., 8–10 kl. ir 11–12 kl.) kiekvieno dalyvio atliekamą užduotį vertina ne mažiau kaip trys Komisijos nariai, atsižvelgdami į vertinimo kriterijus.</a:t>
            </a:r>
          </a:p>
          <a:p>
            <a:pPr>
              <a:lnSpc>
                <a:spcPct val="90000"/>
              </a:lnSpc>
              <a:spcBef>
                <a:spcPts val="1200"/>
              </a:spcBef>
              <a:spcAft>
                <a:spcPts val="600"/>
              </a:spcAft>
            </a:pPr>
            <a:r>
              <a:rPr lang="lt-LT" sz="1800" dirty="0"/>
              <a:t>Savo skiriamus taškus kiekvienam Olimpiados dalyviui kiekvienas Komisijos narys surašo į atitinkamai amžiaus grupei skirtą antrosios užduoties vertinimo lentelę.</a:t>
            </a:r>
          </a:p>
          <a:p>
            <a:pPr>
              <a:lnSpc>
                <a:spcPct val="90000"/>
              </a:lnSpc>
              <a:spcBef>
                <a:spcPts val="1200"/>
              </a:spcBef>
              <a:spcAft>
                <a:spcPts val="600"/>
              </a:spcAft>
            </a:pPr>
            <a:r>
              <a:rPr lang="lt-LT" sz="1800" dirty="0"/>
              <a:t>Antrąją užduotį vertinusių visų Komisijos narių skirti taškai dalyviams  surašomi į bendrą atskiros amžiaus grupės lentelę.</a:t>
            </a:r>
          </a:p>
          <a:p>
            <a:pPr>
              <a:lnSpc>
                <a:spcPct val="90000"/>
              </a:lnSpc>
              <a:spcBef>
                <a:spcPts val="1200"/>
              </a:spcBef>
              <a:spcAft>
                <a:spcPts val="600"/>
              </a:spcAft>
            </a:pPr>
            <a:r>
              <a:rPr lang="lt-LT" sz="1800" dirty="0"/>
              <a:t>Antrosios užduoties vertinimo taškai sudedami su pirmosios užduoties (testo) vertinimo taškais – daugiausia taškų surinkę dalyviai išrenkami I, II ir III vietos laimėtojais savo grupėje. </a:t>
            </a:r>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553792" y="5717905"/>
            <a:ext cx="1328706"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099729" y="6258755"/>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Tree>
    <p:extLst>
      <p:ext uri="{BB962C8B-B14F-4D97-AF65-F5344CB8AC3E}">
        <p14:creationId xmlns:p14="http://schemas.microsoft.com/office/powerpoint/2010/main" val="2266403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13BA8-D477-9106-D233-BEC8E8F652FF}"/>
            </a:ext>
          </a:extLst>
        </p:cNvPr>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0" name="Rectangle 89">
            <a:extLst>
              <a:ext uri="{FF2B5EF4-FFF2-40B4-BE49-F238E27FC236}">
                <a16:creationId xmlns:a16="http://schemas.microsoft.com/office/drawing/2014/main" id="{CF75AD06-DFC4-4B3A-8490-330823D081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C587C93-0840-40DF-96D5-D1F2137E6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Antraštė 1">
            <a:extLst>
              <a:ext uri="{FF2B5EF4-FFF2-40B4-BE49-F238E27FC236}">
                <a16:creationId xmlns:a16="http://schemas.microsoft.com/office/drawing/2014/main" id="{D97ED851-97BD-E879-6D1B-BD8CEC67123E}"/>
              </a:ext>
            </a:extLst>
          </p:cNvPr>
          <p:cNvSpPr>
            <a:spLocks noGrp="1"/>
          </p:cNvSpPr>
          <p:nvPr>
            <p:ph type="title"/>
          </p:nvPr>
        </p:nvSpPr>
        <p:spPr>
          <a:xfrm>
            <a:off x="5004048" y="248615"/>
            <a:ext cx="3600638" cy="586981"/>
          </a:xfrm>
        </p:spPr>
        <p:txBody>
          <a:bodyPr>
            <a:noAutofit/>
          </a:bodyPr>
          <a:lstStyle/>
          <a:p>
            <a:r>
              <a:rPr lang="lt-LT" sz="2800" dirty="0">
                <a:solidFill>
                  <a:schemeClr val="accent4"/>
                </a:solidFill>
              </a:rPr>
              <a:t>Vertinimo kriterijai (1)</a:t>
            </a:r>
          </a:p>
        </p:txBody>
      </p:sp>
      <p:sp>
        <p:nvSpPr>
          <p:cNvPr id="120" name="Arc 119">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5E02D55A-F529-4B19-BAF9-F63240A7B49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2641149"/>
            <a:chOff x="6867015" y="-1"/>
            <a:chExt cx="5324985" cy="3251912"/>
          </a:xfrm>
          <a:solidFill>
            <a:schemeClr val="accent5">
              <a:alpha val="10000"/>
            </a:schemeClr>
          </a:solidFill>
        </p:grpSpPr>
        <p:sp>
          <p:nvSpPr>
            <p:cNvPr id="95" name="Freeform: Shape 94">
              <a:extLst>
                <a:ext uri="{FF2B5EF4-FFF2-40B4-BE49-F238E27FC236}">
                  <a16:creationId xmlns:a16="http://schemas.microsoft.com/office/drawing/2014/main" id="{60367E3C-3947-493D-9458-5955DB20AE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1E8D9785-21DB-4CE6-B138-2999AD6161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43AA5AD5-8F29-4165-8112-305DDDDDD07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2A4EC0CF-F38F-4D7F-B48D-9A26E814DF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urinio vietos rezervavimo ženklas 2">
            <a:extLst>
              <a:ext uri="{FF2B5EF4-FFF2-40B4-BE49-F238E27FC236}">
                <a16:creationId xmlns:a16="http://schemas.microsoft.com/office/drawing/2014/main" id="{DA6052D2-FE0F-5DCF-23B1-531C995790EB}"/>
              </a:ext>
            </a:extLst>
          </p:cNvPr>
          <p:cNvSpPr>
            <a:spLocks noGrp="1"/>
          </p:cNvSpPr>
          <p:nvPr>
            <p:ph idx="1"/>
          </p:nvPr>
        </p:nvSpPr>
        <p:spPr>
          <a:xfrm>
            <a:off x="611560" y="1084210"/>
            <a:ext cx="8208912" cy="5451509"/>
          </a:xfrm>
        </p:spPr>
        <p:txBody>
          <a:bodyPr anchor="ctr">
            <a:normAutofit fontScale="85000" lnSpcReduction="10000"/>
          </a:bodyPr>
          <a:lstStyle/>
          <a:p>
            <a:pPr marL="0" indent="0">
              <a:lnSpc>
                <a:spcPct val="90000"/>
              </a:lnSpc>
              <a:buNone/>
            </a:pPr>
            <a:r>
              <a:rPr lang="lt-LT" sz="2800" b="1" dirty="0">
                <a:solidFill>
                  <a:schemeClr val="accent2"/>
                </a:solidFill>
              </a:rPr>
              <a:t>Tradicijos pažinimas</a:t>
            </a:r>
            <a:endParaRPr lang="lt-LT" sz="2800" dirty="0">
              <a:solidFill>
                <a:schemeClr val="accent2"/>
              </a:solidFill>
            </a:endParaRPr>
          </a:p>
          <a:p>
            <a:pPr marL="0" indent="0">
              <a:lnSpc>
                <a:spcPct val="110000"/>
              </a:lnSpc>
              <a:buNone/>
            </a:pPr>
            <a:r>
              <a:rPr lang="lt-LT" sz="1800" dirty="0"/>
              <a:t>Parodomas tradicijų pažinimas apibūdinant regionines tradicijas, etninės kultūros reiškinius, jų savitumą ir įvairovę. Naudojamos tinkamos sąvokos, argumentuotai pagrindžiami teiginiai apie tradicijas, parodoma etnokultūrinė patirtis ir žinios. Jei etninės kultūros raiška atliekama stilizuojant ar modernizuojant liaudies kūrybą, ji turi būti grindžiama autentiškų tradicijų išmanymu.</a:t>
            </a:r>
          </a:p>
          <a:p>
            <a:pPr marL="0" indent="0">
              <a:lnSpc>
                <a:spcPct val="90000"/>
              </a:lnSpc>
              <a:spcBef>
                <a:spcPts val="1200"/>
              </a:spcBef>
              <a:spcAft>
                <a:spcPts val="600"/>
              </a:spcAft>
              <a:buNone/>
            </a:pPr>
            <a:r>
              <a:rPr lang="lt-LT" sz="1800" b="1" dirty="0"/>
              <a:t>Tradicijos pažinimą parodo:</a:t>
            </a:r>
          </a:p>
          <a:p>
            <a:pPr>
              <a:lnSpc>
                <a:spcPct val="110000"/>
              </a:lnSpc>
              <a:spcBef>
                <a:spcPts val="600"/>
              </a:spcBef>
              <a:spcAft>
                <a:spcPts val="600"/>
              </a:spcAft>
            </a:pPr>
            <a:r>
              <a:rPr lang="lt-LT" sz="1800" dirty="0"/>
              <a:t>atliekamo folkloro (sakytinio, muzikinio, šokamojo ir kt.) tradicijų, </a:t>
            </a:r>
            <a:r>
              <a:rPr lang="lt-LT" sz="1800" dirty="0" err="1"/>
              <a:t>etnoregioninių</a:t>
            </a:r>
            <a:r>
              <a:rPr lang="lt-LT" sz="1800" dirty="0"/>
              <a:t> ir kitų ypatybių žinojimas</a:t>
            </a:r>
          </a:p>
          <a:p>
            <a:pPr hangingPunct="0">
              <a:lnSpc>
                <a:spcPct val="110000"/>
              </a:lnSpc>
              <a:spcBef>
                <a:spcPts val="600"/>
              </a:spcBef>
              <a:spcAft>
                <a:spcPts val="600"/>
              </a:spcAft>
            </a:pPr>
            <a:r>
              <a:rPr lang="lt-LT" sz="1800" dirty="0"/>
              <a:t>gaminamų tautodailės dirbinių ir tradicinių amatų ypatybių išmanymas</a:t>
            </a:r>
          </a:p>
          <a:p>
            <a:pPr hangingPunct="0">
              <a:lnSpc>
                <a:spcPct val="110000"/>
              </a:lnSpc>
              <a:spcBef>
                <a:spcPts val="600"/>
              </a:spcBef>
              <a:spcAft>
                <a:spcPts val="600"/>
              </a:spcAft>
            </a:pPr>
            <a:r>
              <a:rPr lang="lt-LT" sz="1800" dirty="0"/>
              <a:t>stilizuotų kūrinių (atliekamų ar gaminamų) skirtumų lyginant su autentiškais pavyzdžiais suvokimas</a:t>
            </a:r>
          </a:p>
          <a:p>
            <a:pPr hangingPunct="0">
              <a:lnSpc>
                <a:spcPct val="110000"/>
              </a:lnSpc>
              <a:spcBef>
                <a:spcPts val="600"/>
              </a:spcBef>
              <a:spcAft>
                <a:spcPts val="600"/>
              </a:spcAft>
            </a:pPr>
            <a:r>
              <a:rPr lang="lt-LT" sz="1800" dirty="0"/>
              <a:t>pasirinkta tinkama metodika tiriamajam darbui atlikti, pateikiama susijusi kontekstinė informacija</a:t>
            </a:r>
          </a:p>
          <a:p>
            <a:pPr hangingPunct="0">
              <a:lnSpc>
                <a:spcPct val="110000"/>
              </a:lnSpc>
              <a:spcBef>
                <a:spcPts val="600"/>
              </a:spcBef>
              <a:spcAft>
                <a:spcPts val="600"/>
              </a:spcAft>
            </a:pPr>
            <a:r>
              <a:rPr lang="lt-LT" sz="1800" dirty="0"/>
              <a:t>patirties organizuojant ar vedant etnokultūrinius renginius nagrinėjimas vadovaujantis etnokultūrinėmis žiniomis</a:t>
            </a:r>
          </a:p>
          <a:p>
            <a:pPr hangingPunct="0">
              <a:lnSpc>
                <a:spcPct val="110000"/>
              </a:lnSpc>
              <a:spcBef>
                <a:spcPts val="600"/>
              </a:spcBef>
              <a:spcAft>
                <a:spcPts val="600"/>
              </a:spcAft>
            </a:pPr>
            <a:r>
              <a:rPr lang="lt-LT" sz="1800" dirty="0"/>
              <a:t>jei dėvimas tautinis kostiumas, gebama jį pristatyti parodant jo </a:t>
            </a:r>
            <a:r>
              <a:rPr lang="lt-LT" sz="1800" dirty="0" err="1"/>
              <a:t>etnoregioninių</a:t>
            </a:r>
            <a:r>
              <a:rPr lang="lt-LT" sz="1800" dirty="0"/>
              <a:t> ypatybių išmanymą.</a:t>
            </a:r>
          </a:p>
          <a:p>
            <a:pPr>
              <a:lnSpc>
                <a:spcPct val="90000"/>
              </a:lnSpc>
              <a:spcBef>
                <a:spcPts val="600"/>
              </a:spcBef>
              <a:spcAft>
                <a:spcPts val="600"/>
              </a:spcAft>
            </a:pPr>
            <a:endParaRPr lang="lt-LT" sz="1500" dirty="0"/>
          </a:p>
          <a:p>
            <a:pPr marL="0" indent="0">
              <a:lnSpc>
                <a:spcPct val="90000"/>
              </a:lnSpc>
              <a:buNone/>
            </a:pPr>
            <a:endParaRPr lang="lt-LT" sz="1500" dirty="0"/>
          </a:p>
        </p:txBody>
      </p:sp>
      <p:grpSp>
        <p:nvGrpSpPr>
          <p:cNvPr id="100" name="Group 99">
            <a:extLst>
              <a:ext uri="{FF2B5EF4-FFF2-40B4-BE49-F238E27FC236}">
                <a16:creationId xmlns:a16="http://schemas.microsoft.com/office/drawing/2014/main" id="{47A3A52F-BCB3-444D-9372-EE018B135C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4114799"/>
            <a:ext cx="2741794" cy="2743201"/>
            <a:chOff x="-305" y="-1"/>
            <a:chExt cx="3832880" cy="2876136"/>
          </a:xfrm>
        </p:grpSpPr>
        <p:sp>
          <p:nvSpPr>
            <p:cNvPr id="101" name="Freeform: Shape 100">
              <a:extLst>
                <a:ext uri="{FF2B5EF4-FFF2-40B4-BE49-F238E27FC236}">
                  <a16:creationId xmlns:a16="http://schemas.microsoft.com/office/drawing/2014/main" id="{91E32C13-DED6-4967-85B8-68DD77103F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38DDA515-BC6A-47FB-951E-E1E7928750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B97EEFA7-6787-4EC0-8284-6D3D273061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1A9621AC-50AB-4B43-896D-78FE571A38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224598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7DE4A0-7E0F-61CA-C139-B9CCFA5CD990}"/>
            </a:ext>
          </a:extLst>
        </p:cNvPr>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2E68D3DA-CDFC-A627-7400-F9B8B82B67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45EDE1A5-443F-01BA-99B4-B78A1EB26A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0" name="Rectangle 89">
            <a:extLst>
              <a:ext uri="{FF2B5EF4-FFF2-40B4-BE49-F238E27FC236}">
                <a16:creationId xmlns:a16="http://schemas.microsoft.com/office/drawing/2014/main" id="{44DDE8CE-4885-3D52-F30A-47A36F3E1A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C21FDBEA-91ED-551B-9FBD-749FE40586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Antraštė 1">
            <a:extLst>
              <a:ext uri="{FF2B5EF4-FFF2-40B4-BE49-F238E27FC236}">
                <a16:creationId xmlns:a16="http://schemas.microsoft.com/office/drawing/2014/main" id="{7C81FB63-0A4E-FD78-C0C3-D5BC45F25F35}"/>
              </a:ext>
            </a:extLst>
          </p:cNvPr>
          <p:cNvSpPr>
            <a:spLocks noGrp="1"/>
          </p:cNvSpPr>
          <p:nvPr>
            <p:ph type="title"/>
          </p:nvPr>
        </p:nvSpPr>
        <p:spPr>
          <a:xfrm>
            <a:off x="5148064" y="248615"/>
            <a:ext cx="3456622" cy="586981"/>
          </a:xfrm>
        </p:spPr>
        <p:txBody>
          <a:bodyPr>
            <a:noAutofit/>
          </a:bodyPr>
          <a:lstStyle/>
          <a:p>
            <a:r>
              <a:rPr lang="lt-LT" sz="2800" dirty="0">
                <a:solidFill>
                  <a:schemeClr val="accent4"/>
                </a:solidFill>
              </a:rPr>
              <a:t>Vertinimo kriterijai (2)</a:t>
            </a:r>
          </a:p>
        </p:txBody>
      </p:sp>
      <p:sp>
        <p:nvSpPr>
          <p:cNvPr id="120" name="Arc 119">
            <a:extLst>
              <a:ext uri="{FF2B5EF4-FFF2-40B4-BE49-F238E27FC236}">
                <a16:creationId xmlns:a16="http://schemas.microsoft.com/office/drawing/2014/main" id="{E3C8E482-666D-9CBB-5446-58537F2E53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7AD7B2B6-FC54-E662-14AC-C57F97D3A6E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2641149"/>
            <a:chOff x="6867015" y="-1"/>
            <a:chExt cx="5324985" cy="3251912"/>
          </a:xfrm>
          <a:solidFill>
            <a:schemeClr val="accent5">
              <a:alpha val="10000"/>
            </a:schemeClr>
          </a:solidFill>
        </p:grpSpPr>
        <p:sp>
          <p:nvSpPr>
            <p:cNvPr id="95" name="Freeform: Shape 94">
              <a:extLst>
                <a:ext uri="{FF2B5EF4-FFF2-40B4-BE49-F238E27FC236}">
                  <a16:creationId xmlns:a16="http://schemas.microsoft.com/office/drawing/2014/main" id="{911CDC08-A2C5-9F02-2A8A-8C44A9AC790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88440B2A-AE64-3267-736A-774B1C5681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F943E771-5EA0-3B4C-35E8-7EE7BA80BC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72E689AF-4A7C-5690-C51D-D619E0D89E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urinio vietos rezervavimo ženklas 2">
            <a:extLst>
              <a:ext uri="{FF2B5EF4-FFF2-40B4-BE49-F238E27FC236}">
                <a16:creationId xmlns:a16="http://schemas.microsoft.com/office/drawing/2014/main" id="{259B7A99-A302-1F68-9036-2EA76A58816D}"/>
              </a:ext>
            </a:extLst>
          </p:cNvPr>
          <p:cNvSpPr>
            <a:spLocks noGrp="1"/>
          </p:cNvSpPr>
          <p:nvPr>
            <p:ph idx="1"/>
          </p:nvPr>
        </p:nvSpPr>
        <p:spPr>
          <a:xfrm>
            <a:off x="416782" y="908720"/>
            <a:ext cx="8403690" cy="5626999"/>
          </a:xfrm>
        </p:spPr>
        <p:txBody>
          <a:bodyPr anchor="ctr">
            <a:normAutofit lnSpcReduction="10000"/>
          </a:bodyPr>
          <a:lstStyle/>
          <a:p>
            <a:pPr marL="0" indent="0">
              <a:lnSpc>
                <a:spcPct val="90000"/>
              </a:lnSpc>
              <a:buNone/>
            </a:pPr>
            <a:r>
              <a:rPr lang="lt-LT" sz="2800" b="1" dirty="0">
                <a:solidFill>
                  <a:schemeClr val="accent2"/>
                </a:solidFill>
              </a:rPr>
              <a:t>Atlikimo meistriškumas</a:t>
            </a:r>
            <a:endParaRPr lang="lt-LT" sz="2800" dirty="0">
              <a:solidFill>
                <a:schemeClr val="accent2"/>
              </a:solidFill>
            </a:endParaRPr>
          </a:p>
          <a:p>
            <a:pPr marL="0" indent="0">
              <a:spcBef>
                <a:spcPts val="600"/>
              </a:spcBef>
              <a:buNone/>
            </a:pPr>
            <a:r>
              <a:rPr lang="lt-LT" sz="1800" dirty="0"/>
              <a:t>Remiantis autentiškais pavyzdžiais ir kūrybiškai interpretuojant, tinkamai pasirenkant žanrui būdingas priemones, stilistiką ir kitus raiškos būdus,  atliekami sakytinio, muzikinio, šokamojo ar žaidybinio folkloro kūriniai, pristatomi savo pagaminti tautodailės, tradicinių amatų dirbiniai, atskleidžiami gebėjimai renkant kraštotyrinę ir kitą informacinę medžiagą, atliekant tyrimą, organizuojant ar vedant renginius.</a:t>
            </a:r>
          </a:p>
          <a:p>
            <a:pPr marL="0" indent="0">
              <a:spcBef>
                <a:spcPts val="1200"/>
              </a:spcBef>
              <a:spcAft>
                <a:spcPts val="600"/>
              </a:spcAft>
              <a:buNone/>
            </a:pPr>
            <a:r>
              <a:rPr lang="lt-LT" sz="1800" b="1" dirty="0"/>
              <a:t>Atlikimo meistriškumą parodo:</a:t>
            </a:r>
          </a:p>
          <a:p>
            <a:pPr>
              <a:spcBef>
                <a:spcPts val="600"/>
              </a:spcBef>
              <a:spcAft>
                <a:spcPts val="600"/>
              </a:spcAft>
            </a:pPr>
            <a:r>
              <a:rPr lang="lt-LT" sz="1800" dirty="0"/>
              <a:t>atitiktis atliekamo folkloro (sakytinio, muzikinio, šokamojo ir kt.) kūrinių ir gaminamų tautodailės dirbinių tradicinei stilistikai, kokybiniams atlikimo reikalavimams</a:t>
            </a:r>
          </a:p>
          <a:p>
            <a:pPr hangingPunct="0">
              <a:spcBef>
                <a:spcPts val="600"/>
              </a:spcBef>
              <a:spcAft>
                <a:spcPts val="600"/>
              </a:spcAft>
            </a:pPr>
            <a:r>
              <a:rPr lang="lt-LT" sz="1800" dirty="0"/>
              <a:t>pasirinkta skoninga kūrybinė interpretacija stilizuotų kūrinių atlikimui, atitiktis žanro kokybiniams kriterijams</a:t>
            </a:r>
          </a:p>
          <a:p>
            <a:pPr hangingPunct="0">
              <a:spcBef>
                <a:spcPts val="600"/>
              </a:spcBef>
              <a:spcAft>
                <a:spcPts val="600"/>
              </a:spcAft>
            </a:pPr>
            <a:r>
              <a:rPr lang="lt-LT" sz="1800" dirty="0"/>
              <a:t>kokybiškai surinkta informacija ir tinkamai pateikta argumentacija atliekant tiriamąjį darbą</a:t>
            </a:r>
          </a:p>
          <a:p>
            <a:pPr hangingPunct="0">
              <a:spcBef>
                <a:spcPts val="600"/>
              </a:spcBef>
              <a:spcAft>
                <a:spcPts val="600"/>
              </a:spcAft>
            </a:pPr>
            <a:r>
              <a:rPr lang="lt-LT" sz="1800" dirty="0"/>
              <a:t>suorganizuotų ar pravestų etnokultūrinių renginių kokybiniai požymiai argumentuotai įvardyti;</a:t>
            </a:r>
          </a:p>
          <a:p>
            <a:pPr hangingPunct="0">
              <a:spcBef>
                <a:spcPts val="600"/>
              </a:spcBef>
              <a:spcAft>
                <a:spcPts val="600"/>
              </a:spcAft>
            </a:pPr>
            <a:r>
              <a:rPr lang="lt-LT" sz="1800" dirty="0"/>
              <a:t>kokybiškai pateikta vaizdinė medžiaga, pristatanti Olimpiados dalyvį, jo etnokultūrinę veiklą ir raišką.</a:t>
            </a:r>
          </a:p>
          <a:p>
            <a:pPr>
              <a:lnSpc>
                <a:spcPct val="90000"/>
              </a:lnSpc>
              <a:spcBef>
                <a:spcPts val="600"/>
              </a:spcBef>
              <a:spcAft>
                <a:spcPts val="600"/>
              </a:spcAft>
            </a:pPr>
            <a:endParaRPr lang="lt-LT" sz="1500" dirty="0"/>
          </a:p>
          <a:p>
            <a:pPr marL="0" indent="0">
              <a:lnSpc>
                <a:spcPct val="90000"/>
              </a:lnSpc>
              <a:buNone/>
            </a:pPr>
            <a:endParaRPr lang="lt-LT" sz="1500" dirty="0"/>
          </a:p>
        </p:txBody>
      </p:sp>
      <p:grpSp>
        <p:nvGrpSpPr>
          <p:cNvPr id="100" name="Group 99">
            <a:extLst>
              <a:ext uri="{FF2B5EF4-FFF2-40B4-BE49-F238E27FC236}">
                <a16:creationId xmlns:a16="http://schemas.microsoft.com/office/drawing/2014/main" id="{C27C6C86-4015-3759-97DA-1E4A2CFF2C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4114799"/>
            <a:ext cx="2741794" cy="2743201"/>
            <a:chOff x="-305" y="-1"/>
            <a:chExt cx="3832880" cy="2876136"/>
          </a:xfrm>
        </p:grpSpPr>
        <p:sp>
          <p:nvSpPr>
            <p:cNvPr id="101" name="Freeform: Shape 100">
              <a:extLst>
                <a:ext uri="{FF2B5EF4-FFF2-40B4-BE49-F238E27FC236}">
                  <a16:creationId xmlns:a16="http://schemas.microsoft.com/office/drawing/2014/main" id="{4B18A937-6609-0844-740A-2FD2027D4F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EB2A1C3D-57CC-309B-19D5-447C0836CDC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808CF649-2312-F907-75CF-1C9B706179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F0961A31-CDB6-F57B-7870-A3408B499A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86829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0DF31-4797-FB85-4065-0999E457C0DD}"/>
            </a:ext>
          </a:extLst>
        </p:cNvPr>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C923F8F0-EF44-8FD7-C340-5F7138455D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19D911DA-BFF8-1C28-48B3-3E61A29285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0" name="Rectangle 89">
            <a:extLst>
              <a:ext uri="{FF2B5EF4-FFF2-40B4-BE49-F238E27FC236}">
                <a16:creationId xmlns:a16="http://schemas.microsoft.com/office/drawing/2014/main" id="{38810EB6-F30C-F7EE-2A4D-DDFCA22FB0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76DB245B-39B6-9AC9-8577-56BD0F79C2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Antraštė 1">
            <a:extLst>
              <a:ext uri="{FF2B5EF4-FFF2-40B4-BE49-F238E27FC236}">
                <a16:creationId xmlns:a16="http://schemas.microsoft.com/office/drawing/2014/main" id="{711F46A9-8782-5C1B-980D-3FFC77490E8B}"/>
              </a:ext>
            </a:extLst>
          </p:cNvPr>
          <p:cNvSpPr>
            <a:spLocks noGrp="1"/>
          </p:cNvSpPr>
          <p:nvPr>
            <p:ph type="title"/>
          </p:nvPr>
        </p:nvSpPr>
        <p:spPr>
          <a:xfrm>
            <a:off x="5148064" y="248615"/>
            <a:ext cx="3456622" cy="586981"/>
          </a:xfrm>
        </p:spPr>
        <p:txBody>
          <a:bodyPr>
            <a:noAutofit/>
          </a:bodyPr>
          <a:lstStyle/>
          <a:p>
            <a:r>
              <a:rPr lang="lt-LT" sz="2800" dirty="0">
                <a:solidFill>
                  <a:schemeClr val="accent4"/>
                </a:solidFill>
              </a:rPr>
              <a:t>Vertinimo kriterijai (3)</a:t>
            </a:r>
          </a:p>
        </p:txBody>
      </p:sp>
      <p:sp>
        <p:nvSpPr>
          <p:cNvPr id="120" name="Arc 119">
            <a:extLst>
              <a:ext uri="{FF2B5EF4-FFF2-40B4-BE49-F238E27FC236}">
                <a16:creationId xmlns:a16="http://schemas.microsoft.com/office/drawing/2014/main" id="{5510E0EA-9FF7-0C13-AA20-DCC03620C1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AE482C63-9FAB-CCDA-072C-DAF53296F1A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2641149"/>
            <a:chOff x="6867015" y="-1"/>
            <a:chExt cx="5324985" cy="3251912"/>
          </a:xfrm>
          <a:solidFill>
            <a:schemeClr val="accent5">
              <a:alpha val="10000"/>
            </a:schemeClr>
          </a:solidFill>
        </p:grpSpPr>
        <p:sp>
          <p:nvSpPr>
            <p:cNvPr id="95" name="Freeform: Shape 94">
              <a:extLst>
                <a:ext uri="{FF2B5EF4-FFF2-40B4-BE49-F238E27FC236}">
                  <a16:creationId xmlns:a16="http://schemas.microsoft.com/office/drawing/2014/main" id="{2754D0ED-C04A-937E-DFE0-A870906956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0D47268A-6419-4DA9-0157-70587A7A9F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D013EDE4-C0A0-02D8-34FD-274785796F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0EEF93B4-CC02-3433-88CA-2ADB1B6100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urinio vietos rezervavimo ženklas 2">
            <a:extLst>
              <a:ext uri="{FF2B5EF4-FFF2-40B4-BE49-F238E27FC236}">
                <a16:creationId xmlns:a16="http://schemas.microsoft.com/office/drawing/2014/main" id="{44C0D123-50AC-E4F0-9B0D-EC3364F08FD5}"/>
              </a:ext>
            </a:extLst>
          </p:cNvPr>
          <p:cNvSpPr>
            <a:spLocks noGrp="1"/>
          </p:cNvSpPr>
          <p:nvPr>
            <p:ph idx="1"/>
          </p:nvPr>
        </p:nvSpPr>
        <p:spPr>
          <a:xfrm>
            <a:off x="646886" y="908720"/>
            <a:ext cx="8136904" cy="5626999"/>
          </a:xfrm>
        </p:spPr>
        <p:txBody>
          <a:bodyPr anchor="ctr">
            <a:normAutofit lnSpcReduction="10000"/>
          </a:bodyPr>
          <a:lstStyle/>
          <a:p>
            <a:pPr marL="0" indent="0">
              <a:lnSpc>
                <a:spcPct val="90000"/>
              </a:lnSpc>
              <a:buNone/>
            </a:pPr>
            <a:r>
              <a:rPr lang="lt-LT" sz="2800" b="1" dirty="0">
                <a:solidFill>
                  <a:schemeClr val="accent2"/>
                </a:solidFill>
              </a:rPr>
              <a:t>Etnokultūrinis sąmoningumas</a:t>
            </a:r>
            <a:endParaRPr lang="lt-LT" sz="2800" dirty="0">
              <a:solidFill>
                <a:schemeClr val="accent2"/>
              </a:solidFill>
            </a:endParaRPr>
          </a:p>
          <a:p>
            <a:pPr marL="0" indent="0">
              <a:lnSpc>
                <a:spcPct val="100000"/>
              </a:lnSpc>
              <a:spcBef>
                <a:spcPts val="600"/>
              </a:spcBef>
              <a:buNone/>
            </a:pPr>
            <a:r>
              <a:rPr lang="lt-LT" sz="1800" dirty="0"/>
              <a:t>Išreiškiamas suvokimas apie tradicijų reikšmę asmens, šeimos, bendruomenės gyvenime, argumentuotai pagrindžiama etninės kultūros vertė ir jos reikšmė asmens tapatybės formavimuisi. Parodoma žiniomis grįsta etnokultūrinė savimonė suvokiant save kaip tradicijų tęsėją. </a:t>
            </a:r>
          </a:p>
          <a:p>
            <a:pPr marL="0" indent="0">
              <a:lnSpc>
                <a:spcPct val="100000"/>
              </a:lnSpc>
              <a:spcBef>
                <a:spcPts val="600"/>
              </a:spcBef>
              <a:buNone/>
            </a:pPr>
            <a:endParaRPr lang="lt-LT" sz="1800" dirty="0"/>
          </a:p>
          <a:p>
            <a:pPr marL="0" indent="0">
              <a:lnSpc>
                <a:spcPct val="90000"/>
              </a:lnSpc>
              <a:spcBef>
                <a:spcPts val="600"/>
              </a:spcBef>
              <a:spcAft>
                <a:spcPts val="600"/>
              </a:spcAft>
              <a:buNone/>
            </a:pPr>
            <a:r>
              <a:rPr lang="lt-LT" sz="1800" b="1" dirty="0"/>
              <a:t>Etnokultūrinį sąmoningumą gali parodyti:</a:t>
            </a:r>
          </a:p>
          <a:p>
            <a:pPr hangingPunct="0">
              <a:lnSpc>
                <a:spcPct val="110000"/>
              </a:lnSpc>
              <a:spcBef>
                <a:spcPts val="600"/>
              </a:spcBef>
              <a:spcAft>
                <a:spcPts val="600"/>
              </a:spcAft>
            </a:pPr>
            <a:r>
              <a:rPr lang="lt-LT" sz="1800" dirty="0"/>
              <a:t>tiek Olimpiados dalyvio parengta vaizdinė medžiaga, tiek gyvas prisistatymas, tiek atsakymai į vertinimo komisijos klausimus </a:t>
            </a:r>
          </a:p>
          <a:p>
            <a:pPr hangingPunct="0">
              <a:lnSpc>
                <a:spcPct val="110000"/>
              </a:lnSpc>
              <a:spcBef>
                <a:spcPts val="600"/>
              </a:spcBef>
              <a:spcAft>
                <a:spcPts val="600"/>
              </a:spcAft>
            </a:pPr>
            <a:r>
              <a:rPr lang="lt-LT" sz="1800" dirty="0"/>
              <a:t>aktyvumas dalyvaujant etnokultūrinėse veiklose, domėjimasis įvairiomis etninės kultūros vertybėmis </a:t>
            </a:r>
          </a:p>
          <a:p>
            <a:pPr hangingPunct="0">
              <a:lnSpc>
                <a:spcPct val="110000"/>
              </a:lnSpc>
              <a:spcBef>
                <a:spcPts val="600"/>
              </a:spcBef>
              <a:spcAft>
                <a:spcPts val="600"/>
              </a:spcAft>
            </a:pPr>
            <a:r>
              <a:rPr lang="lt-LT" sz="1800" dirty="0"/>
              <a:t>nuostatos skleisti savo etnokultūrines žinias ir patirtį kitiems</a:t>
            </a:r>
          </a:p>
          <a:p>
            <a:pPr hangingPunct="0">
              <a:lnSpc>
                <a:spcPct val="110000"/>
              </a:lnSpc>
              <a:spcBef>
                <a:spcPts val="600"/>
              </a:spcBef>
              <a:spcAft>
                <a:spcPts val="600"/>
              </a:spcAft>
            </a:pPr>
            <a:r>
              <a:rPr lang="lt-LT" sz="1800" dirty="0"/>
              <a:t>pasirinkta apranga dalyvaujant Olimpiadoje – tautinis kostiumas (jei jis atitinka tam tikro etnografinio regiono ypatybes, ypač siejant su dalyvio kilme), arba skoninga stilizuota apranga, arba prie įprastinės aprangos tinkamai priderinti tam tikri tautiniai elementai.</a:t>
            </a:r>
          </a:p>
          <a:p>
            <a:pPr>
              <a:lnSpc>
                <a:spcPct val="90000"/>
              </a:lnSpc>
              <a:spcBef>
                <a:spcPts val="600"/>
              </a:spcBef>
              <a:spcAft>
                <a:spcPts val="600"/>
              </a:spcAft>
            </a:pPr>
            <a:endParaRPr lang="lt-LT" sz="1500" dirty="0"/>
          </a:p>
          <a:p>
            <a:pPr marL="0" indent="0">
              <a:lnSpc>
                <a:spcPct val="90000"/>
              </a:lnSpc>
              <a:buNone/>
            </a:pPr>
            <a:endParaRPr lang="lt-LT" sz="1500" dirty="0"/>
          </a:p>
        </p:txBody>
      </p:sp>
      <p:grpSp>
        <p:nvGrpSpPr>
          <p:cNvPr id="100" name="Group 99">
            <a:extLst>
              <a:ext uri="{FF2B5EF4-FFF2-40B4-BE49-F238E27FC236}">
                <a16:creationId xmlns:a16="http://schemas.microsoft.com/office/drawing/2014/main" id="{2BE38BFD-A934-BA28-A364-2EF82C92629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4114799"/>
            <a:ext cx="2741794" cy="2743201"/>
            <a:chOff x="-305" y="-1"/>
            <a:chExt cx="3832880" cy="2876136"/>
          </a:xfrm>
        </p:grpSpPr>
        <p:sp>
          <p:nvSpPr>
            <p:cNvPr id="101" name="Freeform: Shape 100">
              <a:extLst>
                <a:ext uri="{FF2B5EF4-FFF2-40B4-BE49-F238E27FC236}">
                  <a16:creationId xmlns:a16="http://schemas.microsoft.com/office/drawing/2014/main" id="{2D1212EE-8989-0F14-0B0D-41EE44B2DA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811E3A61-29EF-B16E-D81B-34D5B1E698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601C1D98-2B6D-0918-8C4A-5E8F7C6BD86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5574119D-8D9F-DB7B-DFEA-8881E9504D1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633258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E13B0-B664-7986-8C60-0051F87F3D1B}"/>
            </a:ext>
          </a:extLst>
        </p:cNvPr>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0287A237-7BEE-51FC-32CD-62DA727165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FEA40E50-ABF5-DC1F-0938-178EA601AD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0" name="Rectangle 89">
            <a:extLst>
              <a:ext uri="{FF2B5EF4-FFF2-40B4-BE49-F238E27FC236}">
                <a16:creationId xmlns:a16="http://schemas.microsoft.com/office/drawing/2014/main" id="{0531C5D2-64EE-6759-ADB0-360FB83C0A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E37DF944-E1EC-9258-D2F0-4EFC8E5CD2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Antraštė 1">
            <a:extLst>
              <a:ext uri="{FF2B5EF4-FFF2-40B4-BE49-F238E27FC236}">
                <a16:creationId xmlns:a16="http://schemas.microsoft.com/office/drawing/2014/main" id="{1E34F503-0085-3D6A-58E5-19684862D575}"/>
              </a:ext>
            </a:extLst>
          </p:cNvPr>
          <p:cNvSpPr>
            <a:spLocks noGrp="1"/>
          </p:cNvSpPr>
          <p:nvPr>
            <p:ph type="title"/>
          </p:nvPr>
        </p:nvSpPr>
        <p:spPr>
          <a:xfrm>
            <a:off x="5148064" y="248615"/>
            <a:ext cx="3456622" cy="586981"/>
          </a:xfrm>
        </p:spPr>
        <p:txBody>
          <a:bodyPr>
            <a:noAutofit/>
          </a:bodyPr>
          <a:lstStyle/>
          <a:p>
            <a:r>
              <a:rPr lang="lt-LT" sz="2800" dirty="0">
                <a:solidFill>
                  <a:schemeClr val="accent4"/>
                </a:solidFill>
              </a:rPr>
              <a:t>Vertinimo kriterijai (4)</a:t>
            </a:r>
          </a:p>
        </p:txBody>
      </p:sp>
      <p:sp>
        <p:nvSpPr>
          <p:cNvPr id="120" name="Arc 119">
            <a:extLst>
              <a:ext uri="{FF2B5EF4-FFF2-40B4-BE49-F238E27FC236}">
                <a16:creationId xmlns:a16="http://schemas.microsoft.com/office/drawing/2014/main" id="{B9A9E2F7-63AD-386E-F518-7ABF5F3CA9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D16DA0E5-9E24-B308-BAAF-6FAD8A41EB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2641149"/>
            <a:chOff x="6867015" y="-1"/>
            <a:chExt cx="5324985" cy="3251912"/>
          </a:xfrm>
          <a:solidFill>
            <a:schemeClr val="accent5">
              <a:alpha val="10000"/>
            </a:schemeClr>
          </a:solidFill>
        </p:grpSpPr>
        <p:sp>
          <p:nvSpPr>
            <p:cNvPr id="95" name="Freeform: Shape 94">
              <a:extLst>
                <a:ext uri="{FF2B5EF4-FFF2-40B4-BE49-F238E27FC236}">
                  <a16:creationId xmlns:a16="http://schemas.microsoft.com/office/drawing/2014/main" id="{4A3EFA11-68DD-55F4-D497-D4AA7857E0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D20EA343-8D61-1846-1067-4F240BC22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F4C531C2-10EE-17D8-D8A9-4DAC57B0A1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15454DC0-645B-3824-280D-825BFC0EDA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urinio vietos rezervavimo ženklas 2">
            <a:extLst>
              <a:ext uri="{FF2B5EF4-FFF2-40B4-BE49-F238E27FC236}">
                <a16:creationId xmlns:a16="http://schemas.microsoft.com/office/drawing/2014/main" id="{91F554FA-48E9-B75F-6617-E73F8A3F0E9E}"/>
              </a:ext>
            </a:extLst>
          </p:cNvPr>
          <p:cNvSpPr>
            <a:spLocks noGrp="1"/>
          </p:cNvSpPr>
          <p:nvPr>
            <p:ph idx="1"/>
          </p:nvPr>
        </p:nvSpPr>
        <p:spPr>
          <a:xfrm>
            <a:off x="646886" y="908720"/>
            <a:ext cx="8136904" cy="5626999"/>
          </a:xfrm>
        </p:spPr>
        <p:txBody>
          <a:bodyPr anchor="ctr">
            <a:normAutofit fontScale="92500" lnSpcReduction="20000"/>
          </a:bodyPr>
          <a:lstStyle/>
          <a:p>
            <a:pPr marL="0" indent="0">
              <a:lnSpc>
                <a:spcPct val="90000"/>
              </a:lnSpc>
              <a:buNone/>
            </a:pPr>
            <a:r>
              <a:rPr lang="lt-LT" sz="2800" b="1" dirty="0">
                <a:solidFill>
                  <a:schemeClr val="accent2"/>
                </a:solidFill>
              </a:rPr>
              <a:t>Kūrybiškumas</a:t>
            </a:r>
            <a:endParaRPr lang="lt-LT" sz="2800" dirty="0">
              <a:solidFill>
                <a:schemeClr val="accent2"/>
              </a:solidFill>
            </a:endParaRPr>
          </a:p>
          <a:p>
            <a:pPr marL="0" indent="0">
              <a:lnSpc>
                <a:spcPct val="120000"/>
              </a:lnSpc>
              <a:spcBef>
                <a:spcPts val="600"/>
              </a:spcBef>
              <a:buNone/>
            </a:pPr>
            <a:r>
              <a:rPr lang="lt-LT" sz="1800" dirty="0"/>
              <a:t>Išreiškiamos tradicijomis grindžiamos idėjos pateikiant jas įvairiomis kūrybinėmis formomis, parodant savo polinkius ir talentus, plėtojama dalyvavimo etnokultūrinėje veikloje patirtis. Kūrybiškai taikomos etninės kultūros žinios ir raiškos gebėjimai savo veikloje, pristatoma ir vertinama savo kūryba atsižvelgiant į tradicijas, estetiką, reikšmingumą sau ir kitiems.</a:t>
            </a:r>
          </a:p>
          <a:p>
            <a:pPr marL="0" indent="0">
              <a:lnSpc>
                <a:spcPct val="90000"/>
              </a:lnSpc>
              <a:buNone/>
            </a:pPr>
            <a:endParaRPr lang="lt-LT" sz="1800" dirty="0"/>
          </a:p>
          <a:p>
            <a:pPr marL="0" indent="0">
              <a:lnSpc>
                <a:spcPct val="90000"/>
              </a:lnSpc>
              <a:spcBef>
                <a:spcPts val="600"/>
              </a:spcBef>
              <a:spcAft>
                <a:spcPts val="600"/>
              </a:spcAft>
              <a:buNone/>
            </a:pPr>
            <a:r>
              <a:rPr lang="lt-LT" sz="1800" b="1" dirty="0"/>
              <a:t>Kūrybiškumą parodo:</a:t>
            </a:r>
          </a:p>
          <a:p>
            <a:pPr>
              <a:lnSpc>
                <a:spcPct val="110000"/>
              </a:lnSpc>
              <a:spcBef>
                <a:spcPts val="600"/>
              </a:spcBef>
              <a:spcAft>
                <a:spcPts val="600"/>
              </a:spcAft>
            </a:pPr>
            <a:r>
              <a:rPr lang="lt-LT" sz="1800" dirty="0"/>
              <a:t>gebėjimai improvizuoti, varijuoti atliekant folkloro (sakytinio, muzikinio, šokamojo ir kt.) kūrinius, gaminant tautodailės dirbinius, arba pateikiant kūrybines jų interpretacijas </a:t>
            </a:r>
          </a:p>
          <a:p>
            <a:pPr hangingPunct="0">
              <a:lnSpc>
                <a:spcPct val="110000"/>
              </a:lnSpc>
              <a:spcBef>
                <a:spcPts val="600"/>
              </a:spcBef>
              <a:spcAft>
                <a:spcPts val="600"/>
              </a:spcAft>
            </a:pPr>
            <a:r>
              <a:rPr lang="lt-LT" sz="1800" dirty="0"/>
              <a:t>įvaldyti įvairūs etnokultūrinės raiškos žanrai ir formos, arba gilinimasis tik į vieną pasirinktą žanrą, siekiant pažinti jo įvairovę, išbandant skirtingus variantus, tradicinius kūrybiškumo būdus</a:t>
            </a:r>
          </a:p>
          <a:p>
            <a:pPr hangingPunct="0">
              <a:lnSpc>
                <a:spcPct val="110000"/>
              </a:lnSpc>
              <a:spcBef>
                <a:spcPts val="600"/>
              </a:spcBef>
              <a:spcAft>
                <a:spcPts val="600"/>
              </a:spcAft>
            </a:pPr>
            <a:r>
              <a:rPr lang="lt-LT" sz="1800" dirty="0"/>
              <a:t>kūrybiškai atliktas tiriamasis darbas, išradingai pasitelkiant šaltinių įvairovę, pateikiant savo įžvalgas</a:t>
            </a:r>
          </a:p>
          <a:p>
            <a:pPr hangingPunct="0">
              <a:lnSpc>
                <a:spcPct val="110000"/>
              </a:lnSpc>
              <a:spcBef>
                <a:spcPts val="600"/>
              </a:spcBef>
              <a:spcAft>
                <a:spcPts val="600"/>
              </a:spcAft>
            </a:pPr>
            <a:r>
              <a:rPr lang="lt-LT" sz="1800" dirty="0"/>
              <a:t>kūrybinės iniciatyvos ir keliamos idėjos dėl etnokultūrinių renginių organizavimo ar vedimo.</a:t>
            </a:r>
          </a:p>
          <a:p>
            <a:pPr>
              <a:lnSpc>
                <a:spcPct val="90000"/>
              </a:lnSpc>
              <a:spcBef>
                <a:spcPts val="600"/>
              </a:spcBef>
              <a:spcAft>
                <a:spcPts val="600"/>
              </a:spcAft>
            </a:pPr>
            <a:endParaRPr lang="lt-LT" sz="1500" dirty="0"/>
          </a:p>
          <a:p>
            <a:pPr marL="0" indent="0">
              <a:lnSpc>
                <a:spcPct val="90000"/>
              </a:lnSpc>
              <a:buNone/>
            </a:pPr>
            <a:endParaRPr lang="lt-LT" sz="1500" dirty="0"/>
          </a:p>
        </p:txBody>
      </p:sp>
      <p:grpSp>
        <p:nvGrpSpPr>
          <p:cNvPr id="100" name="Group 99">
            <a:extLst>
              <a:ext uri="{FF2B5EF4-FFF2-40B4-BE49-F238E27FC236}">
                <a16:creationId xmlns:a16="http://schemas.microsoft.com/office/drawing/2014/main" id="{6217CBD2-4258-BAEF-0678-9AD14E03C03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4114799"/>
            <a:ext cx="2741794" cy="2743201"/>
            <a:chOff x="-305" y="-1"/>
            <a:chExt cx="3832880" cy="2876136"/>
          </a:xfrm>
        </p:grpSpPr>
        <p:sp>
          <p:nvSpPr>
            <p:cNvPr id="101" name="Freeform: Shape 100">
              <a:extLst>
                <a:ext uri="{FF2B5EF4-FFF2-40B4-BE49-F238E27FC236}">
                  <a16:creationId xmlns:a16="http://schemas.microsoft.com/office/drawing/2014/main" id="{F63294F2-82E4-9BB7-79BC-85F4472738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D65AD5AC-9BD1-F91B-A796-09B800AD1C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823D2FE5-8553-0338-B8D9-095F62637F4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3C227D10-2A8C-5092-3971-E3B5D8A01E9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5368651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4C1B41-48E2-53FB-3DA5-4398EB9632BF}"/>
            </a:ext>
          </a:extLst>
        </p:cNvPr>
        <p:cNvGrpSpPr/>
        <p:nvPr/>
      </p:nvGrpSpPr>
      <p:grpSpPr>
        <a:xfrm>
          <a:off x="0" y="0"/>
          <a:ext cx="0" cy="0"/>
          <a:chOff x="0" y="0"/>
          <a:chExt cx="0" cy="0"/>
        </a:xfrm>
      </p:grpSpPr>
      <p:sp useBgFill="1">
        <p:nvSpPr>
          <p:cNvPr id="116" name="Rectangle 115">
            <a:extLst>
              <a:ext uri="{FF2B5EF4-FFF2-40B4-BE49-F238E27FC236}">
                <a16:creationId xmlns:a16="http://schemas.microsoft.com/office/drawing/2014/main" id="{A647FC2F-4562-22B0-F58D-2D008578E3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8" name="Freeform: Shape 117">
            <a:extLst>
              <a:ext uri="{FF2B5EF4-FFF2-40B4-BE49-F238E27FC236}">
                <a16:creationId xmlns:a16="http://schemas.microsoft.com/office/drawing/2014/main" id="{C0B734AA-52F6-BBA6-E7CC-C7D6CDA70D6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90" name="Rectangle 89">
            <a:extLst>
              <a:ext uri="{FF2B5EF4-FFF2-40B4-BE49-F238E27FC236}">
                <a16:creationId xmlns:a16="http://schemas.microsoft.com/office/drawing/2014/main" id="{162B67AF-8F5D-EEB0-DE4D-C4F5B08528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0D38BBFD-2AF7-9593-468C-C4ADEE8485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a:p>
        </p:txBody>
      </p:sp>
      <p:sp>
        <p:nvSpPr>
          <p:cNvPr id="2" name="Antraštė 1">
            <a:extLst>
              <a:ext uri="{FF2B5EF4-FFF2-40B4-BE49-F238E27FC236}">
                <a16:creationId xmlns:a16="http://schemas.microsoft.com/office/drawing/2014/main" id="{02AEBD96-7C46-09F2-E3B1-C1F0F6054039}"/>
              </a:ext>
            </a:extLst>
          </p:cNvPr>
          <p:cNvSpPr>
            <a:spLocks noGrp="1"/>
          </p:cNvSpPr>
          <p:nvPr>
            <p:ph type="title"/>
          </p:nvPr>
        </p:nvSpPr>
        <p:spPr>
          <a:xfrm>
            <a:off x="5148064" y="248615"/>
            <a:ext cx="3456622" cy="586981"/>
          </a:xfrm>
        </p:spPr>
        <p:txBody>
          <a:bodyPr>
            <a:noAutofit/>
          </a:bodyPr>
          <a:lstStyle/>
          <a:p>
            <a:r>
              <a:rPr lang="lt-LT" sz="2800" dirty="0">
                <a:solidFill>
                  <a:schemeClr val="accent4"/>
                </a:solidFill>
              </a:rPr>
              <a:t>Vertinimo kriterijai (5)</a:t>
            </a:r>
          </a:p>
        </p:txBody>
      </p:sp>
      <p:sp>
        <p:nvSpPr>
          <p:cNvPr id="120" name="Arc 119">
            <a:extLst>
              <a:ext uri="{FF2B5EF4-FFF2-40B4-BE49-F238E27FC236}">
                <a16:creationId xmlns:a16="http://schemas.microsoft.com/office/drawing/2014/main" id="{F6DF6924-E66E-81D9-0C36-602355FD6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nvGrpSpPr>
          <p:cNvPr id="94" name="Group 93">
            <a:extLst>
              <a:ext uri="{FF2B5EF4-FFF2-40B4-BE49-F238E27FC236}">
                <a16:creationId xmlns:a16="http://schemas.microsoft.com/office/drawing/2014/main" id="{A8733A4F-4207-23E5-FF4A-5390DAABF4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379" y="0"/>
            <a:ext cx="3243649" cy="2641149"/>
            <a:chOff x="6867015" y="-1"/>
            <a:chExt cx="5324985" cy="3251912"/>
          </a:xfrm>
          <a:solidFill>
            <a:schemeClr val="accent5">
              <a:alpha val="10000"/>
            </a:schemeClr>
          </a:solidFill>
        </p:grpSpPr>
        <p:sp>
          <p:nvSpPr>
            <p:cNvPr id="95" name="Freeform: Shape 94">
              <a:extLst>
                <a:ext uri="{FF2B5EF4-FFF2-40B4-BE49-F238E27FC236}">
                  <a16:creationId xmlns:a16="http://schemas.microsoft.com/office/drawing/2014/main" id="{4FBADD0F-F66E-4938-2329-45CE564F47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67015" y="-1"/>
              <a:ext cx="5324985" cy="3251912"/>
            </a:xfrm>
            <a:custGeom>
              <a:avLst/>
              <a:gdLst>
                <a:gd name="connsiteX0" fmla="*/ 0 w 5324985"/>
                <a:gd name="connsiteY0" fmla="*/ 0 h 3251912"/>
                <a:gd name="connsiteX1" fmla="*/ 36826 w 5324985"/>
                <a:gd name="connsiteY1" fmla="*/ 0 h 3251912"/>
                <a:gd name="connsiteX2" fmla="*/ 45003 w 5324985"/>
                <a:gd name="connsiteY2" fmla="*/ 152909 h 3251912"/>
                <a:gd name="connsiteX3" fmla="*/ 68956 w 5324985"/>
                <a:gd name="connsiteY3" fmla="*/ 308600 h 3251912"/>
                <a:gd name="connsiteX4" fmla="*/ 167774 w 5324985"/>
                <a:gd name="connsiteY4" fmla="*/ 607968 h 3251912"/>
                <a:gd name="connsiteX5" fmla="*/ 201857 w 5324985"/>
                <a:gd name="connsiteY5" fmla="*/ 679539 h 3251912"/>
                <a:gd name="connsiteX6" fmla="*/ 239741 w 5324985"/>
                <a:gd name="connsiteY6" fmla="*/ 749488 h 3251912"/>
                <a:gd name="connsiteX7" fmla="*/ 323724 w 5324985"/>
                <a:gd name="connsiteY7" fmla="*/ 885101 h 3251912"/>
                <a:gd name="connsiteX8" fmla="*/ 416412 w 5324985"/>
                <a:gd name="connsiteY8" fmla="*/ 1016081 h 3251912"/>
                <a:gd name="connsiteX9" fmla="*/ 515719 w 5324985"/>
                <a:gd name="connsiteY9" fmla="*/ 1143356 h 3251912"/>
                <a:gd name="connsiteX10" fmla="*/ 722427 w 5324985"/>
                <a:gd name="connsiteY10" fmla="*/ 1395127 h 3251912"/>
                <a:gd name="connsiteX11" fmla="*/ 825780 w 5324985"/>
                <a:gd name="connsiteY11" fmla="*/ 1522749 h 3251912"/>
                <a:gd name="connsiteX12" fmla="*/ 926314 w 5324985"/>
                <a:gd name="connsiteY12" fmla="*/ 1651992 h 3251912"/>
                <a:gd name="connsiteX13" fmla="*/ 1026848 w 5324985"/>
                <a:gd name="connsiteY13" fmla="*/ 1776836 h 3251912"/>
                <a:gd name="connsiteX14" fmla="*/ 1131918 w 5324985"/>
                <a:gd name="connsiteY14" fmla="*/ 1897393 h 3251912"/>
                <a:gd name="connsiteX15" fmla="*/ 1354688 w 5324985"/>
                <a:gd name="connsiteY15" fmla="*/ 2124728 h 3251912"/>
                <a:gd name="connsiteX16" fmla="*/ 1855027 w 5324985"/>
                <a:gd name="connsiteY16" fmla="*/ 2504236 h 3251912"/>
                <a:gd name="connsiteX17" fmla="*/ 2131618 w 5324985"/>
                <a:gd name="connsiteY17" fmla="*/ 2646913 h 3251912"/>
                <a:gd name="connsiteX18" fmla="*/ 2423534 w 5324985"/>
                <a:gd name="connsiteY18" fmla="*/ 2754732 h 3251912"/>
                <a:gd name="connsiteX19" fmla="*/ 2727588 w 5324985"/>
                <a:gd name="connsiteY19" fmla="*/ 2829197 h 3251912"/>
                <a:gd name="connsiteX20" fmla="*/ 3041083 w 5324985"/>
                <a:gd name="connsiteY20" fmla="*/ 2870890 h 3251912"/>
                <a:gd name="connsiteX21" fmla="*/ 3360340 w 5324985"/>
                <a:gd name="connsiteY21" fmla="*/ 2883976 h 3251912"/>
                <a:gd name="connsiteX22" fmla="*/ 3439663 w 5324985"/>
                <a:gd name="connsiteY22" fmla="*/ 2883396 h 3251912"/>
                <a:gd name="connsiteX23" fmla="*/ 3478529 w 5324985"/>
                <a:gd name="connsiteY23" fmla="*/ 2882471 h 3251912"/>
                <a:gd name="connsiteX24" fmla="*/ 3517271 w 5324985"/>
                <a:gd name="connsiteY24" fmla="*/ 2880616 h 3251912"/>
                <a:gd name="connsiteX25" fmla="*/ 3671260 w 5324985"/>
                <a:gd name="connsiteY25" fmla="*/ 2867878 h 3251912"/>
                <a:gd name="connsiteX26" fmla="*/ 4265268 w 5324985"/>
                <a:gd name="connsiteY26" fmla="*/ 2716283 h 3251912"/>
                <a:gd name="connsiteX27" fmla="*/ 4546395 w 5324985"/>
                <a:gd name="connsiteY27" fmla="*/ 2584724 h 3251912"/>
                <a:gd name="connsiteX28" fmla="*/ 4817837 w 5324985"/>
                <a:gd name="connsiteY28" fmla="*/ 2424674 h 3251912"/>
                <a:gd name="connsiteX29" fmla="*/ 5081677 w 5324985"/>
                <a:gd name="connsiteY29" fmla="*/ 2243548 h 3251912"/>
                <a:gd name="connsiteX30" fmla="*/ 5211881 w 5324985"/>
                <a:gd name="connsiteY30" fmla="*/ 2147658 h 3251912"/>
                <a:gd name="connsiteX31" fmla="*/ 5324985 w 5324985"/>
                <a:gd name="connsiteY31" fmla="*/ 2062128 h 3251912"/>
                <a:gd name="connsiteX32" fmla="*/ 5324985 w 5324985"/>
                <a:gd name="connsiteY32" fmla="*/ 2514993 h 3251912"/>
                <a:gd name="connsiteX33" fmla="*/ 5314867 w 5324985"/>
                <a:gd name="connsiteY33" fmla="*/ 2522881 h 3251912"/>
                <a:gd name="connsiteX34" fmla="*/ 5038276 w 5324985"/>
                <a:gd name="connsiteY34" fmla="*/ 2722421 h 3251912"/>
                <a:gd name="connsiteX35" fmla="*/ 4741701 w 5324985"/>
                <a:gd name="connsiteY35" fmla="*/ 2904937 h 3251912"/>
                <a:gd name="connsiteX36" fmla="*/ 4420728 w 5324985"/>
                <a:gd name="connsiteY36" fmla="*/ 3058848 h 3251912"/>
                <a:gd name="connsiteX37" fmla="*/ 3717481 w 5324985"/>
                <a:gd name="connsiteY37" fmla="*/ 3237079 h 3251912"/>
                <a:gd name="connsiteX38" fmla="*/ 3535661 w 5324985"/>
                <a:gd name="connsiteY38" fmla="*/ 3249934 h 3251912"/>
                <a:gd name="connsiteX39" fmla="*/ 3490175 w 5324985"/>
                <a:gd name="connsiteY39" fmla="*/ 3251555 h 3251912"/>
                <a:gd name="connsiteX40" fmla="*/ 3444813 w 5324985"/>
                <a:gd name="connsiteY40" fmla="*/ 3251787 h 3251912"/>
                <a:gd name="connsiteX41" fmla="*/ 3355681 w 5324985"/>
                <a:gd name="connsiteY41" fmla="*/ 3250745 h 3251912"/>
                <a:gd name="connsiteX42" fmla="*/ 3179011 w 5324985"/>
                <a:gd name="connsiteY42" fmla="*/ 3243795 h 3251912"/>
                <a:gd name="connsiteX43" fmla="*/ 3002217 w 5324985"/>
                <a:gd name="connsiteY43" fmla="*/ 3227814 h 3251912"/>
                <a:gd name="connsiteX44" fmla="*/ 2650103 w 5324985"/>
                <a:gd name="connsiteY44" fmla="*/ 3170836 h 3251912"/>
                <a:gd name="connsiteX45" fmla="*/ 2305836 w 5324985"/>
                <a:gd name="connsiteY45" fmla="*/ 3072514 h 3251912"/>
                <a:gd name="connsiteX46" fmla="*/ 1978611 w 5324985"/>
                <a:gd name="connsiteY46" fmla="*/ 2929952 h 3251912"/>
                <a:gd name="connsiteX47" fmla="*/ 1678235 w 5324985"/>
                <a:gd name="connsiteY47" fmla="*/ 2744424 h 3251912"/>
                <a:gd name="connsiteX48" fmla="*/ 1175688 w 5324985"/>
                <a:gd name="connsiteY48" fmla="*/ 2277018 h 3251912"/>
                <a:gd name="connsiteX49" fmla="*/ 971310 w 5324985"/>
                <a:gd name="connsiteY49" fmla="*/ 2012044 h 3251912"/>
                <a:gd name="connsiteX50" fmla="*/ 790717 w 5324985"/>
                <a:gd name="connsiteY50" fmla="*/ 1735723 h 3251912"/>
                <a:gd name="connsiteX51" fmla="*/ 706488 w 5324985"/>
                <a:gd name="connsiteY51" fmla="*/ 1598604 h 3251912"/>
                <a:gd name="connsiteX52" fmla="*/ 618951 w 5324985"/>
                <a:gd name="connsiteY52" fmla="*/ 1463802 h 3251912"/>
                <a:gd name="connsiteX53" fmla="*/ 436273 w 5324985"/>
                <a:gd name="connsiteY53" fmla="*/ 1195355 h 3251912"/>
                <a:gd name="connsiteX54" fmla="*/ 346896 w 5324985"/>
                <a:gd name="connsiteY54" fmla="*/ 1058816 h 3251912"/>
                <a:gd name="connsiteX55" fmla="*/ 261809 w 5324985"/>
                <a:gd name="connsiteY55" fmla="*/ 919264 h 3251912"/>
                <a:gd name="connsiteX56" fmla="*/ 118487 w 5324985"/>
                <a:gd name="connsiteY56" fmla="*/ 626498 h 3251912"/>
                <a:gd name="connsiteX57" fmla="*/ 28130 w 5324985"/>
                <a:gd name="connsiteY57" fmla="*/ 315781 h 3251912"/>
                <a:gd name="connsiteX58" fmla="*/ 6751 w 5324985"/>
                <a:gd name="connsiteY58" fmla="*/ 156195 h 325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4985" h="3251912">
                  <a:moveTo>
                    <a:pt x="0" y="0"/>
                  </a:moveTo>
                  <a:lnTo>
                    <a:pt x="36826" y="0"/>
                  </a:lnTo>
                  <a:lnTo>
                    <a:pt x="45003" y="152909"/>
                  </a:lnTo>
                  <a:cubicBezTo>
                    <a:pt x="50351" y="205154"/>
                    <a:pt x="58290" y="257123"/>
                    <a:pt x="68956" y="308600"/>
                  </a:cubicBezTo>
                  <a:cubicBezTo>
                    <a:pt x="91393" y="411324"/>
                    <a:pt x="123882" y="511847"/>
                    <a:pt x="167774" y="607968"/>
                  </a:cubicBezTo>
                  <a:cubicBezTo>
                    <a:pt x="178195" y="632173"/>
                    <a:pt x="190333" y="655798"/>
                    <a:pt x="201857" y="679539"/>
                  </a:cubicBezTo>
                  <a:cubicBezTo>
                    <a:pt x="214363" y="702933"/>
                    <a:pt x="226255" y="726557"/>
                    <a:pt x="239741" y="749488"/>
                  </a:cubicBezTo>
                  <a:cubicBezTo>
                    <a:pt x="265488" y="795812"/>
                    <a:pt x="294176" y="840746"/>
                    <a:pt x="323724" y="885101"/>
                  </a:cubicBezTo>
                  <a:cubicBezTo>
                    <a:pt x="353149" y="929572"/>
                    <a:pt x="384657" y="972885"/>
                    <a:pt x="416412" y="1016081"/>
                  </a:cubicBezTo>
                  <a:cubicBezTo>
                    <a:pt x="448655" y="1058931"/>
                    <a:pt x="482127" y="1101202"/>
                    <a:pt x="515719" y="1143356"/>
                  </a:cubicBezTo>
                  <a:cubicBezTo>
                    <a:pt x="583027" y="1227782"/>
                    <a:pt x="653402" y="1310470"/>
                    <a:pt x="722427" y="1395127"/>
                  </a:cubicBezTo>
                  <a:cubicBezTo>
                    <a:pt x="757123" y="1437282"/>
                    <a:pt x="791697" y="1479783"/>
                    <a:pt x="825780" y="1522749"/>
                  </a:cubicBezTo>
                  <a:cubicBezTo>
                    <a:pt x="859742" y="1565367"/>
                    <a:pt x="893457" y="1610649"/>
                    <a:pt x="926314" y="1651992"/>
                  </a:cubicBezTo>
                  <a:cubicBezTo>
                    <a:pt x="958927" y="1694379"/>
                    <a:pt x="993132" y="1735492"/>
                    <a:pt x="1026848" y="1776836"/>
                  </a:cubicBezTo>
                  <a:cubicBezTo>
                    <a:pt x="1061545" y="1817485"/>
                    <a:pt x="1095996" y="1858133"/>
                    <a:pt x="1131918" y="1897393"/>
                  </a:cubicBezTo>
                  <a:cubicBezTo>
                    <a:pt x="1203273" y="1976376"/>
                    <a:pt x="1277447" y="2052463"/>
                    <a:pt x="1354688" y="2124728"/>
                  </a:cubicBezTo>
                  <a:cubicBezTo>
                    <a:pt x="1509411" y="2268911"/>
                    <a:pt x="1676396" y="2397575"/>
                    <a:pt x="1855027" y="2504236"/>
                  </a:cubicBezTo>
                  <a:cubicBezTo>
                    <a:pt x="1944528" y="2557277"/>
                    <a:pt x="2036357" y="2605917"/>
                    <a:pt x="2131618" y="2646913"/>
                  </a:cubicBezTo>
                  <a:cubicBezTo>
                    <a:pt x="2226267" y="2689068"/>
                    <a:pt x="2323981" y="2724622"/>
                    <a:pt x="2423534" y="2754732"/>
                  </a:cubicBezTo>
                  <a:cubicBezTo>
                    <a:pt x="2523087" y="2784958"/>
                    <a:pt x="2624602" y="2809394"/>
                    <a:pt x="2727588" y="2829197"/>
                  </a:cubicBezTo>
                  <a:cubicBezTo>
                    <a:pt x="2830698" y="2848653"/>
                    <a:pt x="2935522" y="2861971"/>
                    <a:pt x="3041083" y="2870890"/>
                  </a:cubicBezTo>
                  <a:cubicBezTo>
                    <a:pt x="3146644" y="2879922"/>
                    <a:pt x="3253307" y="2883860"/>
                    <a:pt x="3360340" y="2883976"/>
                  </a:cubicBezTo>
                  <a:cubicBezTo>
                    <a:pt x="3387067" y="2883976"/>
                    <a:pt x="3414162" y="2884439"/>
                    <a:pt x="3439663" y="2883396"/>
                  </a:cubicBezTo>
                  <a:lnTo>
                    <a:pt x="3478529" y="2882471"/>
                  </a:lnTo>
                  <a:lnTo>
                    <a:pt x="3517271" y="2880616"/>
                  </a:lnTo>
                  <a:cubicBezTo>
                    <a:pt x="3568887" y="2878417"/>
                    <a:pt x="3620257" y="2873552"/>
                    <a:pt x="3671260" y="2867878"/>
                  </a:cubicBezTo>
                  <a:cubicBezTo>
                    <a:pt x="3875515" y="2844253"/>
                    <a:pt x="4074253" y="2792486"/>
                    <a:pt x="4265268" y="2716283"/>
                  </a:cubicBezTo>
                  <a:cubicBezTo>
                    <a:pt x="4361020" y="2678529"/>
                    <a:pt x="4454444" y="2633710"/>
                    <a:pt x="4546395" y="2584724"/>
                  </a:cubicBezTo>
                  <a:cubicBezTo>
                    <a:pt x="4638470" y="2535967"/>
                    <a:pt x="4728827" y="2481885"/>
                    <a:pt x="4817837" y="2424674"/>
                  </a:cubicBezTo>
                  <a:cubicBezTo>
                    <a:pt x="4906846" y="2367348"/>
                    <a:pt x="4994385" y="2306317"/>
                    <a:pt x="5081677" y="2243548"/>
                  </a:cubicBezTo>
                  <a:cubicBezTo>
                    <a:pt x="5125201" y="2212164"/>
                    <a:pt x="5168603" y="2179969"/>
                    <a:pt x="5211881" y="2147658"/>
                  </a:cubicBezTo>
                  <a:lnTo>
                    <a:pt x="5324985" y="2062128"/>
                  </a:lnTo>
                  <a:lnTo>
                    <a:pt x="5324985" y="2514993"/>
                  </a:lnTo>
                  <a:lnTo>
                    <a:pt x="5314867" y="2522881"/>
                  </a:lnTo>
                  <a:cubicBezTo>
                    <a:pt x="5225490" y="2591325"/>
                    <a:pt x="5133783" y="2658379"/>
                    <a:pt x="5038276" y="2722421"/>
                  </a:cubicBezTo>
                  <a:cubicBezTo>
                    <a:pt x="4942892" y="2786348"/>
                    <a:pt x="4844810" y="2848422"/>
                    <a:pt x="4741701" y="2904937"/>
                  </a:cubicBezTo>
                  <a:cubicBezTo>
                    <a:pt x="4638592" y="2961337"/>
                    <a:pt x="4531929" y="3013683"/>
                    <a:pt x="4420728" y="3058848"/>
                  </a:cubicBezTo>
                  <a:cubicBezTo>
                    <a:pt x="4199063" y="3150338"/>
                    <a:pt x="3959621" y="3211485"/>
                    <a:pt x="3717481" y="3237079"/>
                  </a:cubicBezTo>
                  <a:cubicBezTo>
                    <a:pt x="3656914" y="3243101"/>
                    <a:pt x="3596227" y="3247966"/>
                    <a:pt x="3535661" y="3249934"/>
                  </a:cubicBezTo>
                  <a:lnTo>
                    <a:pt x="3490175" y="3251555"/>
                  </a:lnTo>
                  <a:lnTo>
                    <a:pt x="3444813" y="3251787"/>
                  </a:lnTo>
                  <a:cubicBezTo>
                    <a:pt x="3414162" y="3252250"/>
                    <a:pt x="3385105" y="3251324"/>
                    <a:pt x="3355681" y="3250745"/>
                  </a:cubicBezTo>
                  <a:cubicBezTo>
                    <a:pt x="3296954" y="3250050"/>
                    <a:pt x="3237860" y="3246692"/>
                    <a:pt x="3179011" y="3243795"/>
                  </a:cubicBezTo>
                  <a:cubicBezTo>
                    <a:pt x="3120039" y="3239164"/>
                    <a:pt x="3061067" y="3234878"/>
                    <a:pt x="3002217" y="3227814"/>
                  </a:cubicBezTo>
                  <a:cubicBezTo>
                    <a:pt x="2884397" y="3214496"/>
                    <a:pt x="2766699" y="3196314"/>
                    <a:pt x="2650103" y="3170836"/>
                  </a:cubicBezTo>
                  <a:cubicBezTo>
                    <a:pt x="2533510" y="3145358"/>
                    <a:pt x="2418263" y="3112583"/>
                    <a:pt x="2305836" y="3072514"/>
                  </a:cubicBezTo>
                  <a:cubicBezTo>
                    <a:pt x="2193410" y="3032328"/>
                    <a:pt x="2083926" y="2984383"/>
                    <a:pt x="1978611" y="2929952"/>
                  </a:cubicBezTo>
                  <a:cubicBezTo>
                    <a:pt x="1873663" y="2874711"/>
                    <a:pt x="1772884" y="2812985"/>
                    <a:pt x="1678235" y="2744424"/>
                  </a:cubicBezTo>
                  <a:cubicBezTo>
                    <a:pt x="1488201" y="2608001"/>
                    <a:pt x="1321708" y="2448068"/>
                    <a:pt x="1175688" y="2277018"/>
                  </a:cubicBezTo>
                  <a:cubicBezTo>
                    <a:pt x="1102985" y="2191086"/>
                    <a:pt x="1035309" y="2102377"/>
                    <a:pt x="971310" y="2012044"/>
                  </a:cubicBezTo>
                  <a:cubicBezTo>
                    <a:pt x="907188" y="1921714"/>
                    <a:pt x="847358" y="1829413"/>
                    <a:pt x="790717" y="1735723"/>
                  </a:cubicBezTo>
                  <a:cubicBezTo>
                    <a:pt x="761782" y="1688357"/>
                    <a:pt x="735300" y="1644002"/>
                    <a:pt x="706488" y="1598604"/>
                  </a:cubicBezTo>
                  <a:cubicBezTo>
                    <a:pt x="677922" y="1553555"/>
                    <a:pt x="648866" y="1508505"/>
                    <a:pt x="618951" y="1463802"/>
                  </a:cubicBezTo>
                  <a:lnTo>
                    <a:pt x="436273" y="1195355"/>
                  </a:lnTo>
                  <a:cubicBezTo>
                    <a:pt x="405990" y="1150189"/>
                    <a:pt x="376075" y="1104792"/>
                    <a:pt x="346896" y="1058816"/>
                  </a:cubicBezTo>
                  <a:cubicBezTo>
                    <a:pt x="317716" y="1012838"/>
                    <a:pt x="288782" y="966747"/>
                    <a:pt x="261809" y="919264"/>
                  </a:cubicBezTo>
                  <a:cubicBezTo>
                    <a:pt x="207742" y="824764"/>
                    <a:pt x="158088" y="727485"/>
                    <a:pt x="118487" y="626498"/>
                  </a:cubicBezTo>
                  <a:cubicBezTo>
                    <a:pt x="78151" y="525859"/>
                    <a:pt x="48237" y="421515"/>
                    <a:pt x="28130" y="315781"/>
                  </a:cubicBezTo>
                  <a:cubicBezTo>
                    <a:pt x="18506" y="262914"/>
                    <a:pt x="11425" y="209642"/>
                    <a:pt x="6751" y="15619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Freeform: Shape 95">
              <a:extLst>
                <a:ext uri="{FF2B5EF4-FFF2-40B4-BE49-F238E27FC236}">
                  <a16:creationId xmlns:a16="http://schemas.microsoft.com/office/drawing/2014/main" id="{CA92266C-0710-968A-1747-A3319DE4D4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16467" y="-1"/>
              <a:ext cx="5275533" cy="2980757"/>
            </a:xfrm>
            <a:custGeom>
              <a:avLst/>
              <a:gdLst>
                <a:gd name="connsiteX0" fmla="*/ 0 w 5275533"/>
                <a:gd name="connsiteY0" fmla="*/ 0 h 2980757"/>
                <a:gd name="connsiteX1" fmla="*/ 201166 w 5275533"/>
                <a:gd name="connsiteY1" fmla="*/ 0 h 2980757"/>
                <a:gd name="connsiteX2" fmla="*/ 206734 w 5275533"/>
                <a:gd name="connsiteY2" fmla="*/ 89286 h 2980757"/>
                <a:gd name="connsiteX3" fmla="*/ 232051 w 5275533"/>
                <a:gd name="connsiteY3" fmla="*/ 226897 h 2980757"/>
                <a:gd name="connsiteX4" fmla="*/ 332707 w 5275533"/>
                <a:gd name="connsiteY4" fmla="*/ 487120 h 2980757"/>
                <a:gd name="connsiteX5" fmla="*/ 402959 w 5275533"/>
                <a:gd name="connsiteY5" fmla="*/ 609647 h 2980757"/>
                <a:gd name="connsiteX6" fmla="*/ 483631 w 5275533"/>
                <a:gd name="connsiteY6" fmla="*/ 728236 h 2980757"/>
                <a:gd name="connsiteX7" fmla="*/ 669986 w 5275533"/>
                <a:gd name="connsiteY7" fmla="*/ 957424 h 2980757"/>
                <a:gd name="connsiteX8" fmla="*/ 871667 w 5275533"/>
                <a:gd name="connsiteY8" fmla="*/ 1188348 h 2980757"/>
                <a:gd name="connsiteX9" fmla="*/ 971956 w 5275533"/>
                <a:gd name="connsiteY9" fmla="*/ 1308905 h 2980757"/>
                <a:gd name="connsiteX10" fmla="*/ 1020139 w 5275533"/>
                <a:gd name="connsiteY10" fmla="*/ 1368084 h 2980757"/>
                <a:gd name="connsiteX11" fmla="*/ 1067340 w 5275533"/>
                <a:gd name="connsiteY11" fmla="*/ 1424715 h 2980757"/>
                <a:gd name="connsiteX12" fmla="*/ 1472909 w 5275533"/>
                <a:gd name="connsiteY12" fmla="*/ 1843252 h 2980757"/>
                <a:gd name="connsiteX13" fmla="*/ 1688567 w 5275533"/>
                <a:gd name="connsiteY13" fmla="*/ 2031559 h 2980757"/>
                <a:gd name="connsiteX14" fmla="*/ 1914401 w 5275533"/>
                <a:gd name="connsiteY14" fmla="*/ 2205156 h 2980757"/>
                <a:gd name="connsiteX15" fmla="*/ 2418909 w 5275533"/>
                <a:gd name="connsiteY15" fmla="*/ 2479741 h 2980757"/>
                <a:gd name="connsiteX16" fmla="*/ 2701141 w 5275533"/>
                <a:gd name="connsiteY16" fmla="*/ 2557333 h 2980757"/>
                <a:gd name="connsiteX17" fmla="*/ 2773475 w 5275533"/>
                <a:gd name="connsiteY17" fmla="*/ 2570999 h 2980757"/>
                <a:gd name="connsiteX18" fmla="*/ 2846424 w 5275533"/>
                <a:gd name="connsiteY18" fmla="*/ 2582465 h 2980757"/>
                <a:gd name="connsiteX19" fmla="*/ 2993669 w 5275533"/>
                <a:gd name="connsiteY19" fmla="*/ 2598909 h 2980757"/>
                <a:gd name="connsiteX20" fmla="*/ 3067721 w 5275533"/>
                <a:gd name="connsiteY20" fmla="*/ 2604237 h 2980757"/>
                <a:gd name="connsiteX21" fmla="*/ 3142019 w 5275533"/>
                <a:gd name="connsiteY21" fmla="*/ 2607943 h 2980757"/>
                <a:gd name="connsiteX22" fmla="*/ 3216561 w 5275533"/>
                <a:gd name="connsiteY22" fmla="*/ 2609564 h 2980757"/>
                <a:gd name="connsiteX23" fmla="*/ 3291225 w 5275533"/>
                <a:gd name="connsiteY23" fmla="*/ 2609217 h 2980757"/>
                <a:gd name="connsiteX24" fmla="*/ 3328619 w 5275533"/>
                <a:gd name="connsiteY24" fmla="*/ 2608869 h 2980757"/>
                <a:gd name="connsiteX25" fmla="*/ 3364665 w 5275533"/>
                <a:gd name="connsiteY25" fmla="*/ 2607363 h 2980757"/>
                <a:gd name="connsiteX26" fmla="*/ 3400587 w 5275533"/>
                <a:gd name="connsiteY26" fmla="*/ 2605627 h 2980757"/>
                <a:gd name="connsiteX27" fmla="*/ 3436387 w 5275533"/>
                <a:gd name="connsiteY27" fmla="*/ 2602847 h 2980757"/>
                <a:gd name="connsiteX28" fmla="*/ 3578361 w 5275533"/>
                <a:gd name="connsiteY28" fmla="*/ 2586286 h 2980757"/>
                <a:gd name="connsiteX29" fmla="*/ 4119159 w 5275533"/>
                <a:gd name="connsiteY29" fmla="*/ 2418594 h 2980757"/>
                <a:gd name="connsiteX30" fmla="*/ 4618765 w 5275533"/>
                <a:gd name="connsiteY30" fmla="*/ 2124668 h 2980757"/>
                <a:gd name="connsiteX31" fmla="*/ 4739895 w 5275533"/>
                <a:gd name="connsiteY31" fmla="*/ 2038275 h 2980757"/>
                <a:gd name="connsiteX32" fmla="*/ 4861027 w 5275533"/>
                <a:gd name="connsiteY32" fmla="*/ 1948986 h 2980757"/>
                <a:gd name="connsiteX33" fmla="*/ 5106354 w 5275533"/>
                <a:gd name="connsiteY33" fmla="*/ 1763690 h 2980757"/>
                <a:gd name="connsiteX34" fmla="*/ 5275533 w 5275533"/>
                <a:gd name="connsiteY34" fmla="*/ 1641017 h 2980757"/>
                <a:gd name="connsiteX35" fmla="*/ 5275533 w 5275533"/>
                <a:gd name="connsiteY35" fmla="*/ 2257481 h 2980757"/>
                <a:gd name="connsiteX36" fmla="*/ 5168881 w 5275533"/>
                <a:gd name="connsiteY36" fmla="*/ 2332084 h 2980757"/>
                <a:gd name="connsiteX37" fmla="*/ 5036225 w 5275533"/>
                <a:gd name="connsiteY37" fmla="*/ 2421489 h 2980757"/>
                <a:gd name="connsiteX38" fmla="*/ 4899401 w 5275533"/>
                <a:gd name="connsiteY38" fmla="*/ 2508347 h 2980757"/>
                <a:gd name="connsiteX39" fmla="*/ 4612145 w 5275533"/>
                <a:gd name="connsiteY39" fmla="*/ 2671407 h 2980757"/>
                <a:gd name="connsiteX40" fmla="*/ 4303187 w 5275533"/>
                <a:gd name="connsiteY40" fmla="*/ 2810030 h 2980757"/>
                <a:gd name="connsiteX41" fmla="*/ 3630835 w 5275533"/>
                <a:gd name="connsiteY41" fmla="*/ 2969500 h 2980757"/>
                <a:gd name="connsiteX42" fmla="*/ 3457719 w 5275533"/>
                <a:gd name="connsiteY42" fmla="*/ 2979808 h 2980757"/>
                <a:gd name="connsiteX43" fmla="*/ 3414441 w 5275533"/>
                <a:gd name="connsiteY43" fmla="*/ 2980733 h 2980757"/>
                <a:gd name="connsiteX44" fmla="*/ 3371285 w 5275533"/>
                <a:gd name="connsiteY44" fmla="*/ 2980502 h 2980757"/>
                <a:gd name="connsiteX45" fmla="*/ 3328252 w 5275533"/>
                <a:gd name="connsiteY45" fmla="*/ 2980039 h 2980757"/>
                <a:gd name="connsiteX46" fmla="*/ 3286445 w 5275533"/>
                <a:gd name="connsiteY46" fmla="*/ 2978534 h 2980757"/>
                <a:gd name="connsiteX47" fmla="*/ 2952475 w 5275533"/>
                <a:gd name="connsiteY47" fmla="*/ 2953402 h 2980757"/>
                <a:gd name="connsiteX48" fmla="*/ 2620591 w 5275533"/>
                <a:gd name="connsiteY48" fmla="*/ 2898046 h 2980757"/>
                <a:gd name="connsiteX49" fmla="*/ 2294591 w 5275533"/>
                <a:gd name="connsiteY49" fmla="*/ 2811305 h 2980757"/>
                <a:gd name="connsiteX50" fmla="*/ 1670544 w 5275533"/>
                <a:gd name="connsiteY50" fmla="*/ 2550501 h 2980757"/>
                <a:gd name="connsiteX51" fmla="*/ 1144703 w 5275533"/>
                <a:gd name="connsiteY51" fmla="*/ 2144472 h 2980757"/>
                <a:gd name="connsiteX52" fmla="*/ 931497 w 5275533"/>
                <a:gd name="connsiteY52" fmla="*/ 1900114 h 2980757"/>
                <a:gd name="connsiteX53" fmla="*/ 745265 w 5275533"/>
                <a:gd name="connsiteY53" fmla="*/ 1641395 h 2980757"/>
                <a:gd name="connsiteX54" fmla="*/ 701741 w 5275533"/>
                <a:gd name="connsiteY54" fmla="*/ 1575500 h 2980757"/>
                <a:gd name="connsiteX55" fmla="*/ 660178 w 5275533"/>
                <a:gd name="connsiteY55" fmla="*/ 1511573 h 2980757"/>
                <a:gd name="connsiteX56" fmla="*/ 578158 w 5275533"/>
                <a:gd name="connsiteY56" fmla="*/ 1387656 h 2980757"/>
                <a:gd name="connsiteX57" fmla="*/ 408230 w 5275533"/>
                <a:gd name="connsiteY57" fmla="*/ 1134497 h 2980757"/>
                <a:gd name="connsiteX58" fmla="*/ 242349 w 5275533"/>
                <a:gd name="connsiteY58" fmla="*/ 866860 h 2980757"/>
                <a:gd name="connsiteX59" fmla="*/ 167562 w 5275533"/>
                <a:gd name="connsiteY59" fmla="*/ 724994 h 2980757"/>
                <a:gd name="connsiteX60" fmla="*/ 104054 w 5275533"/>
                <a:gd name="connsiteY60" fmla="*/ 576525 h 2980757"/>
                <a:gd name="connsiteX61" fmla="*/ 55381 w 5275533"/>
                <a:gd name="connsiteY61" fmla="*/ 422499 h 2980757"/>
                <a:gd name="connsiteX62" fmla="*/ 37236 w 5275533"/>
                <a:gd name="connsiteY62" fmla="*/ 343980 h 2980757"/>
                <a:gd name="connsiteX63" fmla="*/ 29267 w 5275533"/>
                <a:gd name="connsiteY63" fmla="*/ 304604 h 2980757"/>
                <a:gd name="connsiteX64" fmla="*/ 22646 w 5275533"/>
                <a:gd name="connsiteY64" fmla="*/ 265113 h 2980757"/>
                <a:gd name="connsiteX65" fmla="*/ 3903 w 5275533"/>
                <a:gd name="connsiteY65" fmla="*/ 106787 h 2980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5275533" h="2980757">
                  <a:moveTo>
                    <a:pt x="0" y="0"/>
                  </a:moveTo>
                  <a:lnTo>
                    <a:pt x="201166" y="0"/>
                  </a:lnTo>
                  <a:lnTo>
                    <a:pt x="206734" y="89286"/>
                  </a:lnTo>
                  <a:cubicBezTo>
                    <a:pt x="212220" y="135755"/>
                    <a:pt x="220465" y="181731"/>
                    <a:pt x="232051" y="226897"/>
                  </a:cubicBezTo>
                  <a:cubicBezTo>
                    <a:pt x="254855" y="317344"/>
                    <a:pt x="290287" y="403854"/>
                    <a:pt x="332707" y="487120"/>
                  </a:cubicBezTo>
                  <a:cubicBezTo>
                    <a:pt x="354163" y="528696"/>
                    <a:pt x="377948" y="569461"/>
                    <a:pt x="402959" y="609647"/>
                  </a:cubicBezTo>
                  <a:cubicBezTo>
                    <a:pt x="428337" y="649717"/>
                    <a:pt x="455433" y="689209"/>
                    <a:pt x="483631" y="728236"/>
                  </a:cubicBezTo>
                  <a:cubicBezTo>
                    <a:pt x="540764" y="806061"/>
                    <a:pt x="604271" y="881569"/>
                    <a:pt x="669986" y="957424"/>
                  </a:cubicBezTo>
                  <a:cubicBezTo>
                    <a:pt x="735701" y="1033395"/>
                    <a:pt x="804359" y="1109366"/>
                    <a:pt x="871667" y="1188348"/>
                  </a:cubicBezTo>
                  <a:cubicBezTo>
                    <a:pt x="905383" y="1227723"/>
                    <a:pt x="938731" y="1268025"/>
                    <a:pt x="971956" y="1308905"/>
                  </a:cubicBezTo>
                  <a:lnTo>
                    <a:pt x="1020139" y="1368084"/>
                  </a:lnTo>
                  <a:cubicBezTo>
                    <a:pt x="1035954" y="1386962"/>
                    <a:pt x="1051035" y="1406302"/>
                    <a:pt x="1067340" y="1424715"/>
                  </a:cubicBezTo>
                  <a:cubicBezTo>
                    <a:pt x="1194602" y="1574573"/>
                    <a:pt x="1332652" y="1712503"/>
                    <a:pt x="1472909" y="1843252"/>
                  </a:cubicBezTo>
                  <a:cubicBezTo>
                    <a:pt x="1543406" y="1908337"/>
                    <a:pt x="1615128" y="1971221"/>
                    <a:pt x="1688567" y="2031559"/>
                  </a:cubicBezTo>
                  <a:cubicBezTo>
                    <a:pt x="1762006" y="2091895"/>
                    <a:pt x="1836793" y="2150263"/>
                    <a:pt x="1914401" y="2205156"/>
                  </a:cubicBezTo>
                  <a:cubicBezTo>
                    <a:pt x="2069003" y="2315176"/>
                    <a:pt x="2235742" y="2413498"/>
                    <a:pt x="2418909" y="2479741"/>
                  </a:cubicBezTo>
                  <a:cubicBezTo>
                    <a:pt x="2510249" y="2512863"/>
                    <a:pt x="2604898" y="2538225"/>
                    <a:pt x="2701141" y="2557333"/>
                  </a:cubicBezTo>
                  <a:cubicBezTo>
                    <a:pt x="2725293" y="2561850"/>
                    <a:pt x="2749201" y="2567062"/>
                    <a:pt x="2773475" y="2570999"/>
                  </a:cubicBezTo>
                  <a:lnTo>
                    <a:pt x="2846424" y="2582465"/>
                  </a:lnTo>
                  <a:cubicBezTo>
                    <a:pt x="2895343" y="2588602"/>
                    <a:pt x="2944261" y="2595088"/>
                    <a:pt x="2993669" y="2598909"/>
                  </a:cubicBezTo>
                  <a:cubicBezTo>
                    <a:pt x="3018313" y="2601110"/>
                    <a:pt x="3042956" y="2603195"/>
                    <a:pt x="3067721" y="2604237"/>
                  </a:cubicBezTo>
                  <a:cubicBezTo>
                    <a:pt x="3092487" y="2605394"/>
                    <a:pt x="3117130" y="2607247"/>
                    <a:pt x="3142019" y="2607943"/>
                  </a:cubicBezTo>
                  <a:lnTo>
                    <a:pt x="3216561" y="2609564"/>
                  </a:lnTo>
                  <a:cubicBezTo>
                    <a:pt x="3241326" y="2610142"/>
                    <a:pt x="3266337" y="2609333"/>
                    <a:pt x="3291225" y="2609217"/>
                  </a:cubicBezTo>
                  <a:lnTo>
                    <a:pt x="3328619" y="2608869"/>
                  </a:lnTo>
                  <a:cubicBezTo>
                    <a:pt x="3340757" y="2608522"/>
                    <a:pt x="3352649" y="2607827"/>
                    <a:pt x="3364665" y="2607363"/>
                  </a:cubicBezTo>
                  <a:cubicBezTo>
                    <a:pt x="3376679" y="2606784"/>
                    <a:pt x="3388695" y="2606438"/>
                    <a:pt x="3400587" y="2605627"/>
                  </a:cubicBezTo>
                  <a:lnTo>
                    <a:pt x="3436387" y="2602847"/>
                  </a:lnTo>
                  <a:cubicBezTo>
                    <a:pt x="3484079" y="2599257"/>
                    <a:pt x="3531404" y="2593235"/>
                    <a:pt x="3578361" y="2586286"/>
                  </a:cubicBezTo>
                  <a:cubicBezTo>
                    <a:pt x="3766310" y="2556871"/>
                    <a:pt x="3947025" y="2499314"/>
                    <a:pt x="4119159" y="2418594"/>
                  </a:cubicBezTo>
                  <a:cubicBezTo>
                    <a:pt x="4291907" y="2338801"/>
                    <a:pt x="4456317" y="2236657"/>
                    <a:pt x="4618765" y="2124668"/>
                  </a:cubicBezTo>
                  <a:cubicBezTo>
                    <a:pt x="4659346" y="2096759"/>
                    <a:pt x="4699682" y="2067575"/>
                    <a:pt x="4739895" y="2038275"/>
                  </a:cubicBezTo>
                  <a:cubicBezTo>
                    <a:pt x="4780355" y="2008976"/>
                    <a:pt x="4820691" y="1979212"/>
                    <a:pt x="4861027" y="1948986"/>
                  </a:cubicBezTo>
                  <a:lnTo>
                    <a:pt x="5106354" y="1763690"/>
                  </a:lnTo>
                  <a:lnTo>
                    <a:pt x="5275533" y="1641017"/>
                  </a:lnTo>
                  <a:lnTo>
                    <a:pt x="5275533" y="2257481"/>
                  </a:lnTo>
                  <a:lnTo>
                    <a:pt x="5168881" y="2332084"/>
                  </a:lnTo>
                  <a:cubicBezTo>
                    <a:pt x="5125235" y="2362079"/>
                    <a:pt x="5081099" y="2391958"/>
                    <a:pt x="5036225" y="2421489"/>
                  </a:cubicBezTo>
                  <a:cubicBezTo>
                    <a:pt x="4991231" y="2450790"/>
                    <a:pt x="4945867" y="2479857"/>
                    <a:pt x="4899401" y="2508347"/>
                  </a:cubicBezTo>
                  <a:cubicBezTo>
                    <a:pt x="4806959" y="2565440"/>
                    <a:pt x="4711574" y="2620798"/>
                    <a:pt x="4612145" y="2671407"/>
                  </a:cubicBezTo>
                  <a:cubicBezTo>
                    <a:pt x="4512836" y="2722247"/>
                    <a:pt x="4410095" y="2769496"/>
                    <a:pt x="4303187" y="2810030"/>
                  </a:cubicBezTo>
                  <a:cubicBezTo>
                    <a:pt x="4090349" y="2892256"/>
                    <a:pt x="3861694" y="2947728"/>
                    <a:pt x="3630835" y="2969500"/>
                  </a:cubicBezTo>
                  <a:cubicBezTo>
                    <a:pt x="3573089" y="2974712"/>
                    <a:pt x="3515343" y="2978649"/>
                    <a:pt x="3457719" y="2979808"/>
                  </a:cubicBezTo>
                  <a:lnTo>
                    <a:pt x="3414441" y="2980733"/>
                  </a:lnTo>
                  <a:cubicBezTo>
                    <a:pt x="3400097" y="2980850"/>
                    <a:pt x="3385630" y="2980502"/>
                    <a:pt x="3371285" y="2980502"/>
                  </a:cubicBezTo>
                  <a:lnTo>
                    <a:pt x="3328252" y="2980039"/>
                  </a:lnTo>
                  <a:lnTo>
                    <a:pt x="3286445" y="2978534"/>
                  </a:lnTo>
                  <a:cubicBezTo>
                    <a:pt x="3175121" y="2975174"/>
                    <a:pt x="3063553" y="2966837"/>
                    <a:pt x="2952475" y="2953402"/>
                  </a:cubicBezTo>
                  <a:cubicBezTo>
                    <a:pt x="2841275" y="2940664"/>
                    <a:pt x="2730319" y="2922365"/>
                    <a:pt x="2620591" y="2898046"/>
                  </a:cubicBezTo>
                  <a:cubicBezTo>
                    <a:pt x="2510984" y="2873494"/>
                    <a:pt x="2402235" y="2844426"/>
                    <a:pt x="2294591" y="2811305"/>
                  </a:cubicBezTo>
                  <a:cubicBezTo>
                    <a:pt x="2079669" y="2744483"/>
                    <a:pt x="1867198" y="2661331"/>
                    <a:pt x="1670544" y="2550501"/>
                  </a:cubicBezTo>
                  <a:cubicBezTo>
                    <a:pt x="1473767" y="2439903"/>
                    <a:pt x="1298079" y="2299657"/>
                    <a:pt x="1144703" y="2144472"/>
                  </a:cubicBezTo>
                  <a:cubicBezTo>
                    <a:pt x="1067586" y="2066996"/>
                    <a:pt x="997458" y="1984539"/>
                    <a:pt x="931497" y="1900114"/>
                  </a:cubicBezTo>
                  <a:cubicBezTo>
                    <a:pt x="865906" y="1815342"/>
                    <a:pt x="803500" y="1729295"/>
                    <a:pt x="745265" y="1641395"/>
                  </a:cubicBezTo>
                  <a:cubicBezTo>
                    <a:pt x="730307" y="1619623"/>
                    <a:pt x="716207" y="1597503"/>
                    <a:pt x="701741" y="1575500"/>
                  </a:cubicBezTo>
                  <a:lnTo>
                    <a:pt x="660178" y="1511573"/>
                  </a:lnTo>
                  <a:cubicBezTo>
                    <a:pt x="633574" y="1470229"/>
                    <a:pt x="605989" y="1429232"/>
                    <a:pt x="578158" y="1387656"/>
                  </a:cubicBezTo>
                  <a:lnTo>
                    <a:pt x="408230" y="1134497"/>
                  </a:lnTo>
                  <a:cubicBezTo>
                    <a:pt x="351220" y="1048219"/>
                    <a:pt x="294945" y="959392"/>
                    <a:pt x="242349" y="866860"/>
                  </a:cubicBezTo>
                  <a:cubicBezTo>
                    <a:pt x="216112" y="820536"/>
                    <a:pt x="190734" y="773402"/>
                    <a:pt x="167562" y="724994"/>
                  </a:cubicBezTo>
                  <a:cubicBezTo>
                    <a:pt x="144513" y="676469"/>
                    <a:pt x="123057" y="627019"/>
                    <a:pt x="104054" y="576525"/>
                  </a:cubicBezTo>
                  <a:cubicBezTo>
                    <a:pt x="85418" y="525917"/>
                    <a:pt x="68867" y="474613"/>
                    <a:pt x="55381" y="422499"/>
                  </a:cubicBezTo>
                  <a:cubicBezTo>
                    <a:pt x="49006" y="396442"/>
                    <a:pt x="42508" y="370269"/>
                    <a:pt x="37236" y="343980"/>
                  </a:cubicBezTo>
                  <a:lnTo>
                    <a:pt x="29267" y="304604"/>
                  </a:lnTo>
                  <a:lnTo>
                    <a:pt x="22646" y="265113"/>
                  </a:lnTo>
                  <a:cubicBezTo>
                    <a:pt x="14003" y="212420"/>
                    <a:pt x="7872" y="159582"/>
                    <a:pt x="3903" y="10678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Freeform: Shape 96">
              <a:extLst>
                <a:ext uri="{FF2B5EF4-FFF2-40B4-BE49-F238E27FC236}">
                  <a16:creationId xmlns:a16="http://schemas.microsoft.com/office/drawing/2014/main" id="{FD64E330-70F5-1E1D-4A51-DD5CCD553F0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613805 w 5270786"/>
                <a:gd name="connsiteY1" fmla="*/ 0 h 2927775"/>
                <a:gd name="connsiteX2" fmla="*/ 618487 w 5270786"/>
                <a:gd name="connsiteY2" fmla="*/ 85404 h 2927775"/>
                <a:gd name="connsiteX3" fmla="*/ 1054084 w 5270786"/>
                <a:gd name="connsiteY3" fmla="*/ 895200 h 2927775"/>
                <a:gd name="connsiteX4" fmla="*/ 1276976 w 5270786"/>
                <a:gd name="connsiteY4" fmla="*/ 1191325 h 2927775"/>
                <a:gd name="connsiteX5" fmla="*/ 3368450 w 5270786"/>
                <a:gd name="connsiteY5" fmla="*/ 2348843 h 2927775"/>
                <a:gd name="connsiteX6" fmla="*/ 4956151 w 5270786"/>
                <a:gd name="connsiteY6" fmla="*/ 1636730 h 2927775"/>
                <a:gd name="connsiteX7" fmla="*/ 5149372 w 5270786"/>
                <a:gd name="connsiteY7" fmla="*/ 1495325 h 2927775"/>
                <a:gd name="connsiteX8" fmla="*/ 5270786 w 5270786"/>
                <a:gd name="connsiteY8" fmla="*/ 1406110 h 2927775"/>
                <a:gd name="connsiteX9" fmla="*/ 5270786 w 5270786"/>
                <a:gd name="connsiteY9" fmla="*/ 2138641 h 2927775"/>
                <a:gd name="connsiteX10" fmla="*/ 5112925 w 5270786"/>
                <a:gd name="connsiteY10" fmla="*/ 2253730 h 2927775"/>
                <a:gd name="connsiteX11" fmla="*/ 3368327 w 5270786"/>
                <a:gd name="connsiteY11" fmla="*/ 2927775 h 2927775"/>
                <a:gd name="connsiteX12" fmla="*/ 769646 w 5270786"/>
                <a:gd name="connsiteY12" fmla="*/ 1516288 h 2927775"/>
                <a:gd name="connsiteX13" fmla="*/ 3149 w 5270786"/>
                <a:gd name="connsiteY13"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270786" h="2927775">
                  <a:moveTo>
                    <a:pt x="0" y="0"/>
                  </a:moveTo>
                  <a:lnTo>
                    <a:pt x="613805" y="0"/>
                  </a:lnTo>
                  <a:lnTo>
                    <a:pt x="618487" y="85404"/>
                  </a:lnTo>
                  <a:cubicBezTo>
                    <a:pt x="650052" y="360109"/>
                    <a:pt x="792650" y="556543"/>
                    <a:pt x="1054084" y="895200"/>
                  </a:cubicBezTo>
                  <a:cubicBezTo>
                    <a:pt x="1126174" y="988542"/>
                    <a:pt x="1200716" y="1085128"/>
                    <a:pt x="1276976" y="1191325"/>
                  </a:cubicBezTo>
                  <a:cubicBezTo>
                    <a:pt x="1859704" y="2002688"/>
                    <a:pt x="2485223" y="2348843"/>
                    <a:pt x="3368450" y="2348843"/>
                  </a:cubicBezTo>
                  <a:cubicBezTo>
                    <a:pt x="3948114" y="2348843"/>
                    <a:pt x="4373422" y="2066846"/>
                    <a:pt x="4956151" y="1636730"/>
                  </a:cubicBezTo>
                  <a:cubicBezTo>
                    <a:pt x="5021253" y="1588668"/>
                    <a:pt x="5086356" y="1541186"/>
                    <a:pt x="5149372" y="1495325"/>
                  </a:cubicBezTo>
                  <a:lnTo>
                    <a:pt x="5270786" y="1406110"/>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B0C509B5-8059-B2ED-1009-3E43AFFED0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21214" y="-1"/>
              <a:ext cx="5270786" cy="2927775"/>
            </a:xfrm>
            <a:custGeom>
              <a:avLst/>
              <a:gdLst>
                <a:gd name="connsiteX0" fmla="*/ 0 w 5270786"/>
                <a:gd name="connsiteY0" fmla="*/ 0 h 2927775"/>
                <a:gd name="connsiteX1" fmla="*/ 736294 w 5270786"/>
                <a:gd name="connsiteY1" fmla="*/ 0 h 2927775"/>
                <a:gd name="connsiteX2" fmla="*/ 740298 w 5270786"/>
                <a:gd name="connsiteY2" fmla="*/ 72745 h 2927775"/>
                <a:gd name="connsiteX3" fmla="*/ 1153024 w 5270786"/>
                <a:gd name="connsiteY3" fmla="*/ 826989 h 2927775"/>
                <a:gd name="connsiteX4" fmla="*/ 1378368 w 5270786"/>
                <a:gd name="connsiteY4" fmla="*/ 1126356 h 2927775"/>
                <a:gd name="connsiteX5" fmla="*/ 2238056 w 5270786"/>
                <a:gd name="connsiteY5" fmla="*/ 1955322 h 2927775"/>
                <a:gd name="connsiteX6" fmla="*/ 3368327 w 5270786"/>
                <a:gd name="connsiteY6" fmla="*/ 2233033 h 2927775"/>
                <a:gd name="connsiteX7" fmla="*/ 4095360 w 5270786"/>
                <a:gd name="connsiteY7" fmla="*/ 2056192 h 2927775"/>
                <a:gd name="connsiteX8" fmla="*/ 4880506 w 5270786"/>
                <a:gd name="connsiteY8" fmla="*/ 1545587 h 2927775"/>
                <a:gd name="connsiteX9" fmla="*/ 5074340 w 5270786"/>
                <a:gd name="connsiteY9" fmla="*/ 1403721 h 2927775"/>
                <a:gd name="connsiteX10" fmla="*/ 5270786 w 5270786"/>
                <a:gd name="connsiteY10" fmla="*/ 1259367 h 2927775"/>
                <a:gd name="connsiteX11" fmla="*/ 5270786 w 5270786"/>
                <a:gd name="connsiteY11" fmla="*/ 2138641 h 2927775"/>
                <a:gd name="connsiteX12" fmla="*/ 5112925 w 5270786"/>
                <a:gd name="connsiteY12" fmla="*/ 2253730 h 2927775"/>
                <a:gd name="connsiteX13" fmla="*/ 3368327 w 5270786"/>
                <a:gd name="connsiteY13" fmla="*/ 2927775 h 2927775"/>
                <a:gd name="connsiteX14" fmla="*/ 769646 w 5270786"/>
                <a:gd name="connsiteY14" fmla="*/ 1516288 h 2927775"/>
                <a:gd name="connsiteX15" fmla="*/ 3149 w 5270786"/>
                <a:gd name="connsiteY15" fmla="*/ 85252 h 2927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270786" h="2927775">
                  <a:moveTo>
                    <a:pt x="0" y="0"/>
                  </a:moveTo>
                  <a:lnTo>
                    <a:pt x="736294" y="0"/>
                  </a:lnTo>
                  <a:lnTo>
                    <a:pt x="740298" y="72745"/>
                  </a:lnTo>
                  <a:cubicBezTo>
                    <a:pt x="768839" y="319371"/>
                    <a:pt x="898885" y="497858"/>
                    <a:pt x="1153024" y="826989"/>
                  </a:cubicBezTo>
                  <a:cubicBezTo>
                    <a:pt x="1225727" y="921142"/>
                    <a:pt x="1300882" y="1018537"/>
                    <a:pt x="1378368" y="1126356"/>
                  </a:cubicBezTo>
                  <a:cubicBezTo>
                    <a:pt x="1652384" y="1507833"/>
                    <a:pt x="1933512" y="1779060"/>
                    <a:pt x="2238056" y="1955322"/>
                  </a:cubicBezTo>
                  <a:cubicBezTo>
                    <a:pt x="2560868" y="2142238"/>
                    <a:pt x="2930637" y="2233033"/>
                    <a:pt x="3368327" y="2233033"/>
                  </a:cubicBezTo>
                  <a:cubicBezTo>
                    <a:pt x="3616720" y="2233033"/>
                    <a:pt x="3847703" y="2176866"/>
                    <a:pt x="4095360" y="2056192"/>
                  </a:cubicBezTo>
                  <a:cubicBezTo>
                    <a:pt x="4349636" y="1932276"/>
                    <a:pt x="4601340" y="1751613"/>
                    <a:pt x="4880506" y="1545587"/>
                  </a:cubicBezTo>
                  <a:cubicBezTo>
                    <a:pt x="4945974" y="1497295"/>
                    <a:pt x="5011199" y="1449697"/>
                    <a:pt x="5074340" y="1403721"/>
                  </a:cubicBezTo>
                  <a:lnTo>
                    <a:pt x="5270786" y="1259367"/>
                  </a:lnTo>
                  <a:lnTo>
                    <a:pt x="5270786" y="2138641"/>
                  </a:lnTo>
                  <a:lnTo>
                    <a:pt x="5112925" y="2253730"/>
                  </a:lnTo>
                  <a:cubicBezTo>
                    <a:pt x="4598179" y="2621786"/>
                    <a:pt x="4074961" y="2927775"/>
                    <a:pt x="3368327" y="2927775"/>
                  </a:cubicBezTo>
                  <a:cubicBezTo>
                    <a:pt x="2170746" y="2927775"/>
                    <a:pt x="1393203" y="2384512"/>
                    <a:pt x="769646" y="1516288"/>
                  </a:cubicBezTo>
                  <a:cubicBezTo>
                    <a:pt x="418850" y="1027932"/>
                    <a:pt x="48120" y="683401"/>
                    <a:pt x="3149" y="8525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urinio vietos rezervavimo ženklas 2">
            <a:extLst>
              <a:ext uri="{FF2B5EF4-FFF2-40B4-BE49-F238E27FC236}">
                <a16:creationId xmlns:a16="http://schemas.microsoft.com/office/drawing/2014/main" id="{C36A2786-5346-22B8-01D8-38A726B287F9}"/>
              </a:ext>
            </a:extLst>
          </p:cNvPr>
          <p:cNvSpPr>
            <a:spLocks noGrp="1"/>
          </p:cNvSpPr>
          <p:nvPr>
            <p:ph idx="1"/>
          </p:nvPr>
        </p:nvSpPr>
        <p:spPr>
          <a:xfrm>
            <a:off x="646886" y="908720"/>
            <a:ext cx="8136904" cy="5626999"/>
          </a:xfrm>
        </p:spPr>
        <p:txBody>
          <a:bodyPr anchor="ctr">
            <a:normAutofit lnSpcReduction="10000"/>
          </a:bodyPr>
          <a:lstStyle/>
          <a:p>
            <a:pPr marL="0" indent="0">
              <a:lnSpc>
                <a:spcPct val="90000"/>
              </a:lnSpc>
              <a:buNone/>
            </a:pPr>
            <a:r>
              <a:rPr lang="lt-LT" sz="2800" b="1" dirty="0">
                <a:solidFill>
                  <a:schemeClr val="accent2"/>
                </a:solidFill>
              </a:rPr>
              <a:t>Komunikavimas ir kalbos kultūra</a:t>
            </a:r>
            <a:endParaRPr lang="lt-LT" sz="2800" dirty="0">
              <a:solidFill>
                <a:schemeClr val="accent2"/>
              </a:solidFill>
            </a:endParaRPr>
          </a:p>
          <a:p>
            <a:pPr marL="0" indent="0">
              <a:lnSpc>
                <a:spcPct val="120000"/>
              </a:lnSpc>
              <a:spcBef>
                <a:spcPts val="600"/>
              </a:spcBef>
              <a:buNone/>
            </a:pPr>
            <a:r>
              <a:rPr lang="lt-LT" sz="1800" dirty="0"/>
              <a:t>Pateikiant etnokultūrinės veiklos ir raiškos pristatymą laikomasi viešojo bendravimo etikos (dėmesingumo, pagarbos pašnekovui ir pan.), pasirenkamas tinkamas komunikavimo būdas kultūringai keliant problemas, svarstant, pritariant ar argumentuotai prieštaraujant. Kalbant laikomasi bendrinės kalbos normų arba tarmės, pagal kontekstą pasirenkamas tinkamas žodynas, kalbėjimo intonacija, tempas ir garsumas, neverbalinės išraiškos priemonės (veido išraiška, gestai, bendra laikysena).</a:t>
            </a:r>
          </a:p>
          <a:p>
            <a:pPr marL="0" indent="0">
              <a:lnSpc>
                <a:spcPct val="90000"/>
              </a:lnSpc>
              <a:spcBef>
                <a:spcPts val="1200"/>
              </a:spcBef>
              <a:spcAft>
                <a:spcPts val="600"/>
              </a:spcAft>
              <a:buNone/>
            </a:pPr>
            <a:r>
              <a:rPr lang="lt-LT" sz="1800" b="1" dirty="0"/>
              <a:t>Komunikavimo kokybę ir kalbos kultūrą parodo:</a:t>
            </a:r>
          </a:p>
          <a:p>
            <a:pPr>
              <a:lnSpc>
                <a:spcPct val="110000"/>
              </a:lnSpc>
              <a:spcBef>
                <a:spcPts val="600"/>
              </a:spcBef>
              <a:spcAft>
                <a:spcPts val="600"/>
              </a:spcAft>
            </a:pPr>
            <a:r>
              <a:rPr lang="lt-LT" sz="1800" dirty="0"/>
              <a:t>nuoširdus ir atviras bendravimas, siekiant užmegzti ryšį su publika</a:t>
            </a:r>
          </a:p>
          <a:p>
            <a:pPr hangingPunct="0">
              <a:lnSpc>
                <a:spcPct val="110000"/>
              </a:lnSpc>
              <a:spcBef>
                <a:spcPts val="600"/>
              </a:spcBef>
              <a:spcAft>
                <a:spcPts val="600"/>
              </a:spcAft>
            </a:pPr>
            <a:r>
              <a:rPr lang="lt-LT" sz="1800" dirty="0"/>
              <a:t>gebėjimas aiškiai įvardyti argumentus pagrindžiant savo nuomonę</a:t>
            </a:r>
          </a:p>
          <a:p>
            <a:pPr hangingPunct="0">
              <a:lnSpc>
                <a:spcPct val="110000"/>
              </a:lnSpc>
              <a:spcBef>
                <a:spcPts val="600"/>
              </a:spcBef>
              <a:spcAft>
                <a:spcPts val="600"/>
              </a:spcAft>
            </a:pPr>
            <a:r>
              <a:rPr lang="lt-LT" sz="1800" dirty="0"/>
              <a:t>kalbėjimas bendrine kalba vengiant naudoti </a:t>
            </a:r>
            <a:r>
              <a:rPr lang="lt-LT" sz="1800" dirty="0" err="1"/>
              <a:t>žargonizmus</a:t>
            </a:r>
            <a:r>
              <a:rPr lang="lt-LT" sz="1800" dirty="0"/>
              <a:t>, anglicizmus ir kitus lietuvių kalbos „teršalus“</a:t>
            </a:r>
          </a:p>
          <a:p>
            <a:pPr hangingPunct="0">
              <a:lnSpc>
                <a:spcPct val="110000"/>
              </a:lnSpc>
              <a:spcBef>
                <a:spcPts val="600"/>
              </a:spcBef>
              <a:spcAft>
                <a:spcPts val="600"/>
              </a:spcAft>
            </a:pPr>
            <a:r>
              <a:rPr lang="lt-LT" sz="1800" dirty="0"/>
              <a:t>privalumų suteikia laisva tarmiška kalbėsena, turtingas žodynas, liaudies posakių ir patarlių naudojimas, teigiamos emocijos, oratoriniai gebėjimai,  artistiškumas.</a:t>
            </a:r>
          </a:p>
          <a:p>
            <a:pPr>
              <a:lnSpc>
                <a:spcPct val="90000"/>
              </a:lnSpc>
              <a:spcBef>
                <a:spcPts val="600"/>
              </a:spcBef>
              <a:spcAft>
                <a:spcPts val="600"/>
              </a:spcAft>
            </a:pPr>
            <a:endParaRPr lang="lt-LT" sz="1500" dirty="0"/>
          </a:p>
          <a:p>
            <a:pPr marL="0" indent="0">
              <a:lnSpc>
                <a:spcPct val="90000"/>
              </a:lnSpc>
              <a:buNone/>
            </a:pPr>
            <a:endParaRPr lang="lt-LT" sz="1500" dirty="0"/>
          </a:p>
        </p:txBody>
      </p:sp>
      <p:grpSp>
        <p:nvGrpSpPr>
          <p:cNvPr id="100" name="Group 99">
            <a:extLst>
              <a:ext uri="{FF2B5EF4-FFF2-40B4-BE49-F238E27FC236}">
                <a16:creationId xmlns:a16="http://schemas.microsoft.com/office/drawing/2014/main" id="{A521C3D9-BEBB-BBDF-0E62-B9027F7829F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6401977" y="4114799"/>
            <a:ext cx="2741794" cy="2743201"/>
            <a:chOff x="-305" y="-1"/>
            <a:chExt cx="3832880" cy="2876136"/>
          </a:xfrm>
        </p:grpSpPr>
        <p:sp>
          <p:nvSpPr>
            <p:cNvPr id="101" name="Freeform: Shape 100">
              <a:extLst>
                <a:ext uri="{FF2B5EF4-FFF2-40B4-BE49-F238E27FC236}">
                  <a16:creationId xmlns:a16="http://schemas.microsoft.com/office/drawing/2014/main" id="{95A62A17-9847-A6B7-A522-30511553581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Freeform: Shape 101">
              <a:extLst>
                <a:ext uri="{FF2B5EF4-FFF2-40B4-BE49-F238E27FC236}">
                  <a16:creationId xmlns:a16="http://schemas.microsoft.com/office/drawing/2014/main" id="{B42347EE-E4C4-F0EF-975D-C096904DB4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 name="Freeform: Shape 102">
              <a:extLst>
                <a:ext uri="{FF2B5EF4-FFF2-40B4-BE49-F238E27FC236}">
                  <a16:creationId xmlns:a16="http://schemas.microsoft.com/office/drawing/2014/main" id="{0478A355-AE87-A9A6-93A7-CB7E5952B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 name="Freeform: Shape 103">
              <a:extLst>
                <a:ext uri="{FF2B5EF4-FFF2-40B4-BE49-F238E27FC236}">
                  <a16:creationId xmlns:a16="http://schemas.microsoft.com/office/drawing/2014/main" id="{9CC7FB20-F979-B233-6580-66329AF5AAD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995174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0907FE-9FED-696F-28DF-831A8EF27E25}"/>
            </a:ext>
          </a:extLst>
        </p:cNvPr>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BAA7969A-C377-4CDA-87DD-40B82F15AB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4B5397C2-54D1-4038-A70E-497915462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208" y="-1"/>
            <a:ext cx="914377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C44C6C8B-15CD-4C13-BCF8-E3F9EAD089E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415" y="0"/>
            <a:ext cx="4235228" cy="6483075"/>
            <a:chOff x="-19221" y="0"/>
            <a:chExt cx="5646974" cy="6483075"/>
          </a:xfrm>
        </p:grpSpPr>
        <p:sp>
          <p:nvSpPr>
            <p:cNvPr id="24" name="Freeform: Shape 23">
              <a:extLst>
                <a:ext uri="{FF2B5EF4-FFF2-40B4-BE49-F238E27FC236}">
                  <a16:creationId xmlns:a16="http://schemas.microsoft.com/office/drawing/2014/main" id="{A7EC78C4-9C10-4797-B6B4-B233839678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16610"/>
              <a:ext cx="5535001" cy="6250127"/>
            </a:xfrm>
            <a:custGeom>
              <a:avLst/>
              <a:gdLst>
                <a:gd name="connsiteX0" fmla="*/ 2510242 w 5535001"/>
                <a:gd name="connsiteY0" fmla="*/ 174 h 6250127"/>
                <a:gd name="connsiteX1" fmla="*/ 2550551 w 5535001"/>
                <a:gd name="connsiteY1" fmla="*/ 510 h 6250127"/>
                <a:gd name="connsiteX2" fmla="*/ 2629490 w 5535001"/>
                <a:gd name="connsiteY2" fmla="*/ 3757 h 6250127"/>
                <a:gd name="connsiteX3" fmla="*/ 2708317 w 5535001"/>
                <a:gd name="connsiteY3" fmla="*/ 7229 h 6250127"/>
                <a:gd name="connsiteX4" fmla="*/ 2787256 w 5535001"/>
                <a:gd name="connsiteY4" fmla="*/ 14619 h 6250127"/>
                <a:gd name="connsiteX5" fmla="*/ 3408467 w 5535001"/>
                <a:gd name="connsiteY5" fmla="*/ 145064 h 6250127"/>
                <a:gd name="connsiteX6" fmla="*/ 3557723 w 5535001"/>
                <a:gd name="connsiteY6" fmla="*/ 199593 h 6250127"/>
                <a:gd name="connsiteX7" fmla="*/ 3594337 w 5535001"/>
                <a:gd name="connsiteY7" fmla="*/ 214597 h 6250127"/>
                <a:gd name="connsiteX8" fmla="*/ 3630616 w 5535001"/>
                <a:gd name="connsiteY8" fmla="*/ 230385 h 6250127"/>
                <a:gd name="connsiteX9" fmla="*/ 3703172 w 5535001"/>
                <a:gd name="connsiteY9" fmla="*/ 262073 h 6250127"/>
                <a:gd name="connsiteX10" fmla="*/ 3739003 w 5535001"/>
                <a:gd name="connsiteY10" fmla="*/ 278756 h 6250127"/>
                <a:gd name="connsiteX11" fmla="*/ 3756806 w 5535001"/>
                <a:gd name="connsiteY11" fmla="*/ 287266 h 6250127"/>
                <a:gd name="connsiteX12" fmla="*/ 3773714 w 5535001"/>
                <a:gd name="connsiteY12" fmla="*/ 297567 h 6250127"/>
                <a:gd name="connsiteX13" fmla="*/ 3840784 w 5535001"/>
                <a:gd name="connsiteY13" fmla="*/ 339332 h 6250127"/>
                <a:gd name="connsiteX14" fmla="*/ 3873927 w 5535001"/>
                <a:gd name="connsiteY14" fmla="*/ 360495 h 6250127"/>
                <a:gd name="connsiteX15" fmla="*/ 3906062 w 5535001"/>
                <a:gd name="connsiteY15" fmla="*/ 383001 h 6250127"/>
                <a:gd name="connsiteX16" fmla="*/ 3969662 w 5535001"/>
                <a:gd name="connsiteY16" fmla="*/ 428572 h 6250127"/>
                <a:gd name="connsiteX17" fmla="*/ 4423029 w 5535001"/>
                <a:gd name="connsiteY17" fmla="*/ 837600 h 6250127"/>
                <a:gd name="connsiteX18" fmla="*/ 4474647 w 5535001"/>
                <a:gd name="connsiteY18" fmla="*/ 891569 h 6250127"/>
                <a:gd name="connsiteX19" fmla="*/ 4524250 w 5535001"/>
                <a:gd name="connsiteY19" fmla="*/ 946883 h 6250127"/>
                <a:gd name="connsiteX20" fmla="*/ 4573965 w 5535001"/>
                <a:gd name="connsiteY20" fmla="*/ 1001748 h 6250127"/>
                <a:gd name="connsiteX21" fmla="*/ 4622224 w 5535001"/>
                <a:gd name="connsiteY21" fmla="*/ 1057509 h 6250127"/>
                <a:gd name="connsiteX22" fmla="*/ 4717510 w 5535001"/>
                <a:gd name="connsiteY22" fmla="*/ 1169143 h 6250127"/>
                <a:gd name="connsiteX23" fmla="*/ 4764986 w 5535001"/>
                <a:gd name="connsiteY23" fmla="*/ 1224681 h 6250127"/>
                <a:gd name="connsiteX24" fmla="*/ 4813021 w 5535001"/>
                <a:gd name="connsiteY24" fmla="*/ 1279994 h 6250127"/>
                <a:gd name="connsiteX25" fmla="*/ 5001915 w 5535001"/>
                <a:gd name="connsiteY25" fmla="*/ 1506846 h 6250127"/>
                <a:gd name="connsiteX26" fmla="*/ 5170542 w 5535001"/>
                <a:gd name="connsiteY26" fmla="*/ 1751165 h 6250127"/>
                <a:gd name="connsiteX27" fmla="*/ 5428969 w 5535001"/>
                <a:gd name="connsiteY27" fmla="*/ 2293660 h 6250127"/>
                <a:gd name="connsiteX28" fmla="*/ 5534893 w 5535001"/>
                <a:gd name="connsiteY28" fmla="*/ 2899307 h 6250127"/>
                <a:gd name="connsiteX29" fmla="*/ 5508804 w 5535001"/>
                <a:gd name="connsiteY29" fmla="*/ 3211144 h 6250127"/>
                <a:gd name="connsiteX30" fmla="*/ 5426282 w 5535001"/>
                <a:gd name="connsiteY30" fmla="*/ 3513352 h 6250127"/>
                <a:gd name="connsiteX31" fmla="*/ 5248250 w 5535001"/>
                <a:gd name="connsiteY31" fmla="*/ 4030542 h 6250127"/>
                <a:gd name="connsiteX32" fmla="*/ 5208612 w 5535001"/>
                <a:gd name="connsiteY32" fmla="*/ 4161771 h 6250127"/>
                <a:gd name="connsiteX33" fmla="*/ 5170318 w 5535001"/>
                <a:gd name="connsiteY33" fmla="*/ 4294680 h 6250127"/>
                <a:gd name="connsiteX34" fmla="*/ 5132248 w 5535001"/>
                <a:gd name="connsiteY34" fmla="*/ 4430164 h 6250127"/>
                <a:gd name="connsiteX35" fmla="*/ 5112765 w 5535001"/>
                <a:gd name="connsiteY35" fmla="*/ 4498914 h 6250127"/>
                <a:gd name="connsiteX36" fmla="*/ 5091715 w 5535001"/>
                <a:gd name="connsiteY36" fmla="*/ 4569119 h 6250127"/>
                <a:gd name="connsiteX37" fmla="*/ 5068985 w 5535001"/>
                <a:gd name="connsiteY37" fmla="*/ 4640220 h 6250127"/>
                <a:gd name="connsiteX38" fmla="*/ 5043904 w 5535001"/>
                <a:gd name="connsiteY38" fmla="*/ 4712105 h 6250127"/>
                <a:gd name="connsiteX39" fmla="*/ 5015799 w 5535001"/>
                <a:gd name="connsiteY39" fmla="*/ 4784438 h 6250127"/>
                <a:gd name="connsiteX40" fmla="*/ 4982880 w 5535001"/>
                <a:gd name="connsiteY40" fmla="*/ 4856435 h 6250127"/>
                <a:gd name="connsiteX41" fmla="*/ 4817276 w 5535001"/>
                <a:gd name="connsiteY41" fmla="*/ 5125275 h 6250127"/>
                <a:gd name="connsiteX42" fmla="*/ 4618753 w 5535001"/>
                <a:gd name="connsiteY42" fmla="*/ 5355374 h 6250127"/>
                <a:gd name="connsiteX43" fmla="*/ 4566575 w 5535001"/>
                <a:gd name="connsiteY43" fmla="*/ 5408560 h 6250127"/>
                <a:gd name="connsiteX44" fmla="*/ 4513837 w 5535001"/>
                <a:gd name="connsiteY44" fmla="*/ 5461186 h 6250127"/>
                <a:gd name="connsiteX45" fmla="*/ 4459531 w 5535001"/>
                <a:gd name="connsiteY45" fmla="*/ 5512580 h 6250127"/>
                <a:gd name="connsiteX46" fmla="*/ 4404554 w 5535001"/>
                <a:gd name="connsiteY46" fmla="*/ 5563526 h 6250127"/>
                <a:gd name="connsiteX47" fmla="*/ 4348009 w 5535001"/>
                <a:gd name="connsiteY47" fmla="*/ 5613017 h 6250127"/>
                <a:gd name="connsiteX48" fmla="*/ 4290568 w 5535001"/>
                <a:gd name="connsiteY48" fmla="*/ 5661948 h 6250127"/>
                <a:gd name="connsiteX49" fmla="*/ 4276124 w 5535001"/>
                <a:gd name="connsiteY49" fmla="*/ 5674153 h 6250127"/>
                <a:gd name="connsiteX50" fmla="*/ 4261120 w 5535001"/>
                <a:gd name="connsiteY50" fmla="*/ 5685798 h 6250127"/>
                <a:gd name="connsiteX51" fmla="*/ 4231112 w 5535001"/>
                <a:gd name="connsiteY51" fmla="*/ 5708976 h 6250127"/>
                <a:gd name="connsiteX52" fmla="*/ 4170984 w 5535001"/>
                <a:gd name="connsiteY52" fmla="*/ 5755443 h 6250127"/>
                <a:gd name="connsiteX53" fmla="*/ 4046025 w 5535001"/>
                <a:gd name="connsiteY53" fmla="*/ 5843228 h 6250127"/>
                <a:gd name="connsiteX54" fmla="*/ 3915356 w 5535001"/>
                <a:gd name="connsiteY54" fmla="*/ 5923735 h 6250127"/>
                <a:gd name="connsiteX55" fmla="*/ 3346323 w 5535001"/>
                <a:gd name="connsiteY55" fmla="*/ 6158872 h 6250127"/>
                <a:gd name="connsiteX56" fmla="*/ 2743476 w 5535001"/>
                <a:gd name="connsiteY56" fmla="*/ 6247328 h 6250127"/>
                <a:gd name="connsiteX57" fmla="*/ 2668120 w 5535001"/>
                <a:gd name="connsiteY57" fmla="*/ 6249344 h 6250127"/>
                <a:gd name="connsiteX58" fmla="*/ 2630498 w 5535001"/>
                <a:gd name="connsiteY58" fmla="*/ 6250127 h 6250127"/>
                <a:gd name="connsiteX59" fmla="*/ 2592988 w 5535001"/>
                <a:gd name="connsiteY59" fmla="*/ 6249568 h 6250127"/>
                <a:gd name="connsiteX60" fmla="*/ 2518080 w 5535001"/>
                <a:gd name="connsiteY60" fmla="*/ 6247777 h 6250127"/>
                <a:gd name="connsiteX61" fmla="*/ 2442948 w 5535001"/>
                <a:gd name="connsiteY61" fmla="*/ 6244529 h 6250127"/>
                <a:gd name="connsiteX62" fmla="*/ 2291676 w 5535001"/>
                <a:gd name="connsiteY62" fmla="*/ 6232213 h 6250127"/>
                <a:gd name="connsiteX63" fmla="*/ 2141412 w 5535001"/>
                <a:gd name="connsiteY63" fmla="*/ 6212394 h 6250127"/>
                <a:gd name="connsiteX64" fmla="*/ 1992715 w 5535001"/>
                <a:gd name="connsiteY64" fmla="*/ 6184961 h 6250127"/>
                <a:gd name="connsiteX65" fmla="*/ 1845811 w 5535001"/>
                <a:gd name="connsiteY65" fmla="*/ 6151034 h 6250127"/>
                <a:gd name="connsiteX66" fmla="*/ 1701033 w 5535001"/>
                <a:gd name="connsiteY66" fmla="*/ 6110724 h 6250127"/>
                <a:gd name="connsiteX67" fmla="*/ 1629484 w 5535001"/>
                <a:gd name="connsiteY67" fmla="*/ 6088219 h 6250127"/>
                <a:gd name="connsiteX68" fmla="*/ 1558383 w 5535001"/>
                <a:gd name="connsiteY68" fmla="*/ 6064929 h 6250127"/>
                <a:gd name="connsiteX69" fmla="*/ 1011968 w 5535001"/>
                <a:gd name="connsiteY69" fmla="*/ 5828896 h 6250127"/>
                <a:gd name="connsiteX70" fmla="*/ 511237 w 5535001"/>
                <a:gd name="connsiteY70" fmla="*/ 5512356 h 6250127"/>
                <a:gd name="connsiteX71" fmla="*/ 395572 w 5535001"/>
                <a:gd name="connsiteY71" fmla="*/ 5419757 h 6250127"/>
                <a:gd name="connsiteX72" fmla="*/ 284722 w 5535001"/>
                <a:gd name="connsiteY72" fmla="*/ 5321559 h 6250127"/>
                <a:gd name="connsiteX73" fmla="*/ 257513 w 5535001"/>
                <a:gd name="connsiteY73" fmla="*/ 5296477 h 6250127"/>
                <a:gd name="connsiteX74" fmla="*/ 243853 w 5535001"/>
                <a:gd name="connsiteY74" fmla="*/ 5283937 h 6250127"/>
                <a:gd name="connsiteX75" fmla="*/ 230752 w 5535001"/>
                <a:gd name="connsiteY75" fmla="*/ 5270836 h 6250127"/>
                <a:gd name="connsiteX76" fmla="*/ 178574 w 5535001"/>
                <a:gd name="connsiteY76" fmla="*/ 5218322 h 6250127"/>
                <a:gd name="connsiteX77" fmla="*/ 126508 w 5535001"/>
                <a:gd name="connsiteY77" fmla="*/ 5165584 h 6250127"/>
                <a:gd name="connsiteX78" fmla="*/ 76345 w 5535001"/>
                <a:gd name="connsiteY78" fmla="*/ 5111167 h 6250127"/>
                <a:gd name="connsiteX79" fmla="*/ 26407 w 5535001"/>
                <a:gd name="connsiteY79" fmla="*/ 5056413 h 6250127"/>
                <a:gd name="connsiteX80" fmla="*/ 0 w 5535001"/>
                <a:gd name="connsiteY80" fmla="*/ 5024776 h 6250127"/>
                <a:gd name="connsiteX81" fmla="*/ 0 w 5535001"/>
                <a:gd name="connsiteY81" fmla="*/ 4492798 h 6250127"/>
                <a:gd name="connsiteX82" fmla="*/ 28534 w 5535001"/>
                <a:gd name="connsiteY82" fmla="*/ 4537879 h 6250127"/>
                <a:gd name="connsiteX83" fmla="*/ 66604 w 5535001"/>
                <a:gd name="connsiteY83" fmla="*/ 4592745 h 6250127"/>
                <a:gd name="connsiteX84" fmla="*/ 104114 w 5535001"/>
                <a:gd name="connsiteY84" fmla="*/ 4647834 h 6250127"/>
                <a:gd name="connsiteX85" fmla="*/ 143751 w 5535001"/>
                <a:gd name="connsiteY85" fmla="*/ 4701580 h 6250127"/>
                <a:gd name="connsiteX86" fmla="*/ 182717 w 5535001"/>
                <a:gd name="connsiteY86" fmla="*/ 4755773 h 6250127"/>
                <a:gd name="connsiteX87" fmla="*/ 223810 w 5535001"/>
                <a:gd name="connsiteY87" fmla="*/ 4808399 h 6250127"/>
                <a:gd name="connsiteX88" fmla="*/ 264679 w 5535001"/>
                <a:gd name="connsiteY88" fmla="*/ 4861249 h 6250127"/>
                <a:gd name="connsiteX89" fmla="*/ 307788 w 5535001"/>
                <a:gd name="connsiteY89" fmla="*/ 4912420 h 6250127"/>
                <a:gd name="connsiteX90" fmla="*/ 351232 w 5535001"/>
                <a:gd name="connsiteY90" fmla="*/ 4963254 h 6250127"/>
                <a:gd name="connsiteX91" fmla="*/ 397028 w 5535001"/>
                <a:gd name="connsiteY91" fmla="*/ 5012185 h 6250127"/>
                <a:gd name="connsiteX92" fmla="*/ 443496 w 5535001"/>
                <a:gd name="connsiteY92" fmla="*/ 5060444 h 6250127"/>
                <a:gd name="connsiteX93" fmla="*/ 455140 w 5535001"/>
                <a:gd name="connsiteY93" fmla="*/ 5072537 h 6250127"/>
                <a:gd name="connsiteX94" fmla="*/ 467345 w 5535001"/>
                <a:gd name="connsiteY94" fmla="*/ 5083958 h 6250127"/>
                <a:gd name="connsiteX95" fmla="*/ 491755 w 5535001"/>
                <a:gd name="connsiteY95" fmla="*/ 5106912 h 6250127"/>
                <a:gd name="connsiteX96" fmla="*/ 540686 w 5535001"/>
                <a:gd name="connsiteY96" fmla="*/ 5152819 h 6250127"/>
                <a:gd name="connsiteX97" fmla="*/ 552890 w 5535001"/>
                <a:gd name="connsiteY97" fmla="*/ 5164353 h 6250127"/>
                <a:gd name="connsiteX98" fmla="*/ 565655 w 5535001"/>
                <a:gd name="connsiteY98" fmla="*/ 5175214 h 6250127"/>
                <a:gd name="connsiteX99" fmla="*/ 591072 w 5535001"/>
                <a:gd name="connsiteY99" fmla="*/ 5197048 h 6250127"/>
                <a:gd name="connsiteX100" fmla="*/ 694197 w 5535001"/>
                <a:gd name="connsiteY100" fmla="*/ 5283041 h 6250127"/>
                <a:gd name="connsiteX101" fmla="*/ 1146221 w 5535001"/>
                <a:gd name="connsiteY101" fmla="*/ 5573716 h 6250127"/>
                <a:gd name="connsiteX102" fmla="*/ 1650982 w 5535001"/>
                <a:gd name="connsiteY102" fmla="*/ 5758130 h 6250127"/>
                <a:gd name="connsiteX103" fmla="*/ 1716485 w 5535001"/>
                <a:gd name="connsiteY103" fmla="*/ 5772798 h 6250127"/>
                <a:gd name="connsiteX104" fmla="*/ 1782211 w 5535001"/>
                <a:gd name="connsiteY104" fmla="*/ 5786235 h 6250127"/>
                <a:gd name="connsiteX105" fmla="*/ 1848386 w 5535001"/>
                <a:gd name="connsiteY105" fmla="*/ 5796984 h 6250127"/>
                <a:gd name="connsiteX106" fmla="*/ 1881417 w 5535001"/>
                <a:gd name="connsiteY106" fmla="*/ 5802359 h 6250127"/>
                <a:gd name="connsiteX107" fmla="*/ 1914560 w 5535001"/>
                <a:gd name="connsiteY107" fmla="*/ 5807061 h 6250127"/>
                <a:gd name="connsiteX108" fmla="*/ 2047469 w 5535001"/>
                <a:gd name="connsiteY108" fmla="*/ 5821282 h 6250127"/>
                <a:gd name="connsiteX109" fmla="*/ 2180601 w 5535001"/>
                <a:gd name="connsiteY109" fmla="*/ 5828896 h 6250127"/>
                <a:gd name="connsiteX110" fmla="*/ 2313622 w 5535001"/>
                <a:gd name="connsiteY110" fmla="*/ 5830463 h 6250127"/>
                <a:gd name="connsiteX111" fmla="*/ 2380021 w 5535001"/>
                <a:gd name="connsiteY111" fmla="*/ 5828448 h 6250127"/>
                <a:gd name="connsiteX112" fmla="*/ 2446195 w 5535001"/>
                <a:gd name="connsiteY112" fmla="*/ 5826433 h 6250127"/>
                <a:gd name="connsiteX113" fmla="*/ 2513041 w 5535001"/>
                <a:gd name="connsiteY113" fmla="*/ 5822737 h 6250127"/>
                <a:gd name="connsiteX114" fmla="*/ 2580111 w 5535001"/>
                <a:gd name="connsiteY114" fmla="*/ 5818258 h 6250127"/>
                <a:gd name="connsiteX115" fmla="*/ 2613590 w 5535001"/>
                <a:gd name="connsiteY115" fmla="*/ 5816355 h 6250127"/>
                <a:gd name="connsiteX116" fmla="*/ 2646845 w 5535001"/>
                <a:gd name="connsiteY116" fmla="*/ 5813108 h 6250127"/>
                <a:gd name="connsiteX117" fmla="*/ 2713244 w 5535001"/>
                <a:gd name="connsiteY117" fmla="*/ 5806838 h 6250127"/>
                <a:gd name="connsiteX118" fmla="*/ 3230882 w 5535001"/>
                <a:gd name="connsiteY118" fmla="*/ 5721292 h 6250127"/>
                <a:gd name="connsiteX119" fmla="*/ 3720416 w 5535001"/>
                <a:gd name="connsiteY119" fmla="*/ 5556472 h 6250127"/>
                <a:gd name="connsiteX120" fmla="*/ 3837425 w 5535001"/>
                <a:gd name="connsiteY120" fmla="*/ 5499927 h 6250127"/>
                <a:gd name="connsiteX121" fmla="*/ 3951634 w 5535001"/>
                <a:gd name="connsiteY121" fmla="*/ 5436552 h 6250127"/>
                <a:gd name="connsiteX122" fmla="*/ 4007284 w 5535001"/>
                <a:gd name="connsiteY122" fmla="*/ 5401841 h 6250127"/>
                <a:gd name="connsiteX123" fmla="*/ 4035164 w 5535001"/>
                <a:gd name="connsiteY123" fmla="*/ 5384374 h 6250127"/>
                <a:gd name="connsiteX124" fmla="*/ 4049049 w 5535001"/>
                <a:gd name="connsiteY124" fmla="*/ 5375640 h 6250127"/>
                <a:gd name="connsiteX125" fmla="*/ 4062485 w 5535001"/>
                <a:gd name="connsiteY125" fmla="*/ 5366123 h 6250127"/>
                <a:gd name="connsiteX126" fmla="*/ 4116567 w 5535001"/>
                <a:gd name="connsiteY126" fmla="*/ 5328277 h 6250127"/>
                <a:gd name="connsiteX127" fmla="*/ 4169976 w 5535001"/>
                <a:gd name="connsiteY127" fmla="*/ 5289199 h 6250127"/>
                <a:gd name="connsiteX128" fmla="*/ 4222042 w 5535001"/>
                <a:gd name="connsiteY128" fmla="*/ 5247994 h 6250127"/>
                <a:gd name="connsiteX129" fmla="*/ 4273213 w 5535001"/>
                <a:gd name="connsiteY129" fmla="*/ 5205558 h 6250127"/>
                <a:gd name="connsiteX130" fmla="*/ 4323151 w 5535001"/>
                <a:gd name="connsiteY130" fmla="*/ 5161329 h 6250127"/>
                <a:gd name="connsiteX131" fmla="*/ 4371971 w 5535001"/>
                <a:gd name="connsiteY131" fmla="*/ 5116093 h 6250127"/>
                <a:gd name="connsiteX132" fmla="*/ 4546868 w 5535001"/>
                <a:gd name="connsiteY132" fmla="*/ 4924400 h 6250127"/>
                <a:gd name="connsiteX133" fmla="*/ 4675634 w 5535001"/>
                <a:gd name="connsiteY133" fmla="*/ 4715352 h 6250127"/>
                <a:gd name="connsiteX134" fmla="*/ 4700155 w 5535001"/>
                <a:gd name="connsiteY134" fmla="*/ 4659255 h 6250127"/>
                <a:gd name="connsiteX135" fmla="*/ 4721206 w 5535001"/>
                <a:gd name="connsiteY135" fmla="*/ 4600135 h 6250127"/>
                <a:gd name="connsiteX136" fmla="*/ 4740465 w 5535001"/>
                <a:gd name="connsiteY136" fmla="*/ 4538887 h 6250127"/>
                <a:gd name="connsiteX137" fmla="*/ 4758492 w 5535001"/>
                <a:gd name="connsiteY137" fmla="*/ 4475848 h 6250127"/>
                <a:gd name="connsiteX138" fmla="*/ 4891288 w 5535001"/>
                <a:gd name="connsiteY138" fmla="*/ 3930329 h 6250127"/>
                <a:gd name="connsiteX139" fmla="*/ 5066298 w 5535001"/>
                <a:gd name="connsiteY139" fmla="*/ 3382235 h 6250127"/>
                <a:gd name="connsiteX140" fmla="*/ 5156994 w 5535001"/>
                <a:gd name="connsiteY140" fmla="*/ 2898635 h 6250127"/>
                <a:gd name="connsiteX141" fmla="*/ 5083317 w 5535001"/>
                <a:gd name="connsiteY141" fmla="*/ 2402047 h 6250127"/>
                <a:gd name="connsiteX142" fmla="*/ 4871022 w 5535001"/>
                <a:gd name="connsiteY142" fmla="*/ 1926958 h 6250127"/>
                <a:gd name="connsiteX143" fmla="*/ 4727028 w 5535001"/>
                <a:gd name="connsiteY143" fmla="*/ 1703577 h 6250127"/>
                <a:gd name="connsiteX144" fmla="*/ 4563776 w 5535001"/>
                <a:gd name="connsiteY144" fmla="*/ 1490834 h 6250127"/>
                <a:gd name="connsiteX145" fmla="*/ 4370291 w 5535001"/>
                <a:gd name="connsiteY145" fmla="*/ 1300596 h 6250127"/>
                <a:gd name="connsiteX146" fmla="*/ 4266046 w 5535001"/>
                <a:gd name="connsiteY146" fmla="*/ 1214491 h 6250127"/>
                <a:gd name="connsiteX147" fmla="*/ 4212973 w 5535001"/>
                <a:gd name="connsiteY147" fmla="*/ 1173062 h 6250127"/>
                <a:gd name="connsiteX148" fmla="*/ 4157995 w 5535001"/>
                <a:gd name="connsiteY148" fmla="*/ 1134545 h 6250127"/>
                <a:gd name="connsiteX149" fmla="*/ 3697126 w 5535001"/>
                <a:gd name="connsiteY149" fmla="*/ 881044 h 6250127"/>
                <a:gd name="connsiteX150" fmla="*/ 3637670 w 5535001"/>
                <a:gd name="connsiteY150" fmla="*/ 856747 h 6250127"/>
                <a:gd name="connsiteX151" fmla="*/ 3608222 w 5535001"/>
                <a:gd name="connsiteY151" fmla="*/ 844318 h 6250127"/>
                <a:gd name="connsiteX152" fmla="*/ 3578214 w 5535001"/>
                <a:gd name="connsiteY152" fmla="*/ 833457 h 6250127"/>
                <a:gd name="connsiteX153" fmla="*/ 3518309 w 5535001"/>
                <a:gd name="connsiteY153" fmla="*/ 812294 h 6250127"/>
                <a:gd name="connsiteX154" fmla="*/ 3503417 w 5535001"/>
                <a:gd name="connsiteY154" fmla="*/ 806920 h 6250127"/>
                <a:gd name="connsiteX155" fmla="*/ 3489533 w 5535001"/>
                <a:gd name="connsiteY155" fmla="*/ 799642 h 6250127"/>
                <a:gd name="connsiteX156" fmla="*/ 3460869 w 5535001"/>
                <a:gd name="connsiteY156" fmla="*/ 787101 h 6250127"/>
                <a:gd name="connsiteX157" fmla="*/ 3402980 w 5535001"/>
                <a:gd name="connsiteY157" fmla="*/ 763475 h 6250127"/>
                <a:gd name="connsiteX158" fmla="*/ 3374092 w 5535001"/>
                <a:gd name="connsiteY158" fmla="*/ 751606 h 6250127"/>
                <a:gd name="connsiteX159" fmla="*/ 3344980 w 5535001"/>
                <a:gd name="connsiteY159" fmla="*/ 740409 h 6250127"/>
                <a:gd name="connsiteX160" fmla="*/ 3226627 w 5535001"/>
                <a:gd name="connsiteY160" fmla="*/ 700772 h 6250127"/>
                <a:gd name="connsiteX161" fmla="*/ 2735750 w 5535001"/>
                <a:gd name="connsiteY161" fmla="*/ 614667 h 6250127"/>
                <a:gd name="connsiteX162" fmla="*/ 2673158 w 5535001"/>
                <a:gd name="connsiteY162" fmla="*/ 610412 h 6250127"/>
                <a:gd name="connsiteX163" fmla="*/ 2610119 w 5535001"/>
                <a:gd name="connsiteY163" fmla="*/ 609628 h 6250127"/>
                <a:gd name="connsiteX164" fmla="*/ 2547080 w 5535001"/>
                <a:gd name="connsiteY164" fmla="*/ 608620 h 6250127"/>
                <a:gd name="connsiteX165" fmla="*/ 2516400 w 5535001"/>
                <a:gd name="connsiteY165" fmla="*/ 608844 h 6250127"/>
                <a:gd name="connsiteX166" fmla="*/ 2486280 w 5535001"/>
                <a:gd name="connsiteY166" fmla="*/ 609740 h 6250127"/>
                <a:gd name="connsiteX167" fmla="*/ 2426376 w 5535001"/>
                <a:gd name="connsiteY167" fmla="*/ 613099 h 6250127"/>
                <a:gd name="connsiteX168" fmla="*/ 2366920 w 5535001"/>
                <a:gd name="connsiteY168" fmla="*/ 618474 h 6250127"/>
                <a:gd name="connsiteX169" fmla="*/ 2337248 w 5535001"/>
                <a:gd name="connsiteY169" fmla="*/ 621497 h 6250127"/>
                <a:gd name="connsiteX170" fmla="*/ 2307800 w 5535001"/>
                <a:gd name="connsiteY170" fmla="*/ 625528 h 6250127"/>
                <a:gd name="connsiteX171" fmla="*/ 2278351 w 5535001"/>
                <a:gd name="connsiteY171" fmla="*/ 629559 h 6250127"/>
                <a:gd name="connsiteX172" fmla="*/ 2249127 w 5535001"/>
                <a:gd name="connsiteY172" fmla="*/ 634710 h 6250127"/>
                <a:gd name="connsiteX173" fmla="*/ 1796096 w 5535001"/>
                <a:gd name="connsiteY173" fmla="*/ 781726 h 6250127"/>
                <a:gd name="connsiteX174" fmla="*/ 1370833 w 5535001"/>
                <a:gd name="connsiteY174" fmla="*/ 1048663 h 6250127"/>
                <a:gd name="connsiteX175" fmla="*/ 959790 w 5535001"/>
                <a:gd name="connsiteY175" fmla="*/ 1390844 h 6250127"/>
                <a:gd name="connsiteX176" fmla="*/ 749062 w 5535001"/>
                <a:gd name="connsiteY176" fmla="*/ 1577611 h 6250127"/>
                <a:gd name="connsiteX177" fmla="*/ 524786 w 5535001"/>
                <a:gd name="connsiteY177" fmla="*/ 1763145 h 6250127"/>
                <a:gd name="connsiteX178" fmla="*/ 84071 w 5535001"/>
                <a:gd name="connsiteY178" fmla="*/ 2098496 h 6250127"/>
                <a:gd name="connsiteX179" fmla="*/ 0 w 5535001"/>
                <a:gd name="connsiteY179" fmla="*/ 2168094 h 6250127"/>
                <a:gd name="connsiteX180" fmla="*/ 0 w 5535001"/>
                <a:gd name="connsiteY180" fmla="*/ 1576676 h 6250127"/>
                <a:gd name="connsiteX181" fmla="*/ 174655 w 5535001"/>
                <a:gd name="connsiteY181" fmla="*/ 1387597 h 6250127"/>
                <a:gd name="connsiteX182" fmla="*/ 363661 w 5535001"/>
                <a:gd name="connsiteY182" fmla="*/ 1188626 h 6250127"/>
                <a:gd name="connsiteX183" fmla="*/ 458052 w 5535001"/>
                <a:gd name="connsiteY183" fmla="*/ 1086397 h 6250127"/>
                <a:gd name="connsiteX184" fmla="*/ 557257 w 5535001"/>
                <a:gd name="connsiteY184" fmla="*/ 981593 h 6250127"/>
                <a:gd name="connsiteX185" fmla="*/ 994165 w 5535001"/>
                <a:gd name="connsiteY185" fmla="*/ 578389 h 6250127"/>
                <a:gd name="connsiteX186" fmla="*/ 1520873 w 5535001"/>
                <a:gd name="connsiteY186" fmla="*/ 237215 h 6250127"/>
                <a:gd name="connsiteX187" fmla="*/ 2141748 w 5535001"/>
                <a:gd name="connsiteY187" fmla="*/ 31190 h 6250127"/>
                <a:gd name="connsiteX188" fmla="*/ 2182505 w 5535001"/>
                <a:gd name="connsiteY188" fmla="*/ 24360 h 6250127"/>
                <a:gd name="connsiteX189" fmla="*/ 2223374 w 5535001"/>
                <a:gd name="connsiteY189" fmla="*/ 18873 h 6250127"/>
                <a:gd name="connsiteX190" fmla="*/ 2264355 w 5535001"/>
                <a:gd name="connsiteY190" fmla="*/ 13611 h 6250127"/>
                <a:gd name="connsiteX191" fmla="*/ 2305336 w 5535001"/>
                <a:gd name="connsiteY191" fmla="*/ 9580 h 6250127"/>
                <a:gd name="connsiteX192" fmla="*/ 2387410 w 5535001"/>
                <a:gd name="connsiteY192" fmla="*/ 3645 h 6250127"/>
                <a:gd name="connsiteX193" fmla="*/ 2469373 w 5535001"/>
                <a:gd name="connsiteY193" fmla="*/ 622 h 6250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5535001" h="6250127">
                  <a:moveTo>
                    <a:pt x="2510242" y="174"/>
                  </a:moveTo>
                  <a:cubicBezTo>
                    <a:pt x="2523902" y="-50"/>
                    <a:pt x="2537562" y="-162"/>
                    <a:pt x="2550551" y="510"/>
                  </a:cubicBezTo>
                  <a:lnTo>
                    <a:pt x="2629490" y="3757"/>
                  </a:lnTo>
                  <a:lnTo>
                    <a:pt x="2708317" y="7229"/>
                  </a:lnTo>
                  <a:cubicBezTo>
                    <a:pt x="2734630" y="8572"/>
                    <a:pt x="2760943" y="12155"/>
                    <a:pt x="2787256" y="14619"/>
                  </a:cubicBezTo>
                  <a:cubicBezTo>
                    <a:pt x="2997536" y="34885"/>
                    <a:pt x="3207144" y="77994"/>
                    <a:pt x="3408467" y="145064"/>
                  </a:cubicBezTo>
                  <a:lnTo>
                    <a:pt x="3557723" y="199593"/>
                  </a:lnTo>
                  <a:cubicBezTo>
                    <a:pt x="3570264" y="203848"/>
                    <a:pt x="3582245" y="209447"/>
                    <a:pt x="3594337" y="214597"/>
                  </a:cubicBezTo>
                  <a:lnTo>
                    <a:pt x="3630616" y="230385"/>
                  </a:lnTo>
                  <a:lnTo>
                    <a:pt x="3703172" y="262073"/>
                  </a:lnTo>
                  <a:cubicBezTo>
                    <a:pt x="3715265" y="267335"/>
                    <a:pt x="3727358" y="272598"/>
                    <a:pt x="3739003" y="278756"/>
                  </a:cubicBezTo>
                  <a:cubicBezTo>
                    <a:pt x="3744937" y="281667"/>
                    <a:pt x="3750984" y="284131"/>
                    <a:pt x="3756806" y="287266"/>
                  </a:cubicBezTo>
                  <a:cubicBezTo>
                    <a:pt x="3762517" y="290513"/>
                    <a:pt x="3768115" y="294208"/>
                    <a:pt x="3773714" y="297567"/>
                  </a:cubicBezTo>
                  <a:lnTo>
                    <a:pt x="3840784" y="339332"/>
                  </a:lnTo>
                  <a:cubicBezTo>
                    <a:pt x="3851869" y="346386"/>
                    <a:pt x="3863290" y="352881"/>
                    <a:pt x="3873927" y="360495"/>
                  </a:cubicBezTo>
                  <a:lnTo>
                    <a:pt x="3906062" y="383001"/>
                  </a:lnTo>
                  <a:lnTo>
                    <a:pt x="3969662" y="428572"/>
                  </a:lnTo>
                  <a:cubicBezTo>
                    <a:pt x="4137281" y="552188"/>
                    <a:pt x="4285417" y="693270"/>
                    <a:pt x="4423029" y="837600"/>
                  </a:cubicBezTo>
                  <a:cubicBezTo>
                    <a:pt x="4440160" y="855739"/>
                    <a:pt x="4457404" y="873766"/>
                    <a:pt x="4474647" y="891569"/>
                  </a:cubicBezTo>
                  <a:lnTo>
                    <a:pt x="4524250" y="946883"/>
                  </a:lnTo>
                  <a:lnTo>
                    <a:pt x="4573965" y="1001748"/>
                  </a:lnTo>
                  <a:cubicBezTo>
                    <a:pt x="4590760" y="1019887"/>
                    <a:pt x="4605988" y="1039146"/>
                    <a:pt x="4622224" y="1057509"/>
                  </a:cubicBezTo>
                  <a:cubicBezTo>
                    <a:pt x="4653911" y="1094907"/>
                    <a:pt x="4686831" y="1131409"/>
                    <a:pt x="4717510" y="1169143"/>
                  </a:cubicBezTo>
                  <a:cubicBezTo>
                    <a:pt x="4733186" y="1187730"/>
                    <a:pt x="4748862" y="1206430"/>
                    <a:pt x="4764986" y="1224681"/>
                  </a:cubicBezTo>
                  <a:cubicBezTo>
                    <a:pt x="4780886" y="1243044"/>
                    <a:pt x="4797233" y="1261071"/>
                    <a:pt x="4813021" y="1279994"/>
                  </a:cubicBezTo>
                  <a:cubicBezTo>
                    <a:pt x="4877292" y="1354230"/>
                    <a:pt x="4941339" y="1428914"/>
                    <a:pt x="5001915" y="1506846"/>
                  </a:cubicBezTo>
                  <a:cubicBezTo>
                    <a:pt x="5062603" y="1584665"/>
                    <a:pt x="5118252" y="1666739"/>
                    <a:pt x="5170542" y="1751165"/>
                  </a:cubicBezTo>
                  <a:cubicBezTo>
                    <a:pt x="5274898" y="1920240"/>
                    <a:pt x="5363579" y="2101295"/>
                    <a:pt x="5428969" y="2293660"/>
                  </a:cubicBezTo>
                  <a:cubicBezTo>
                    <a:pt x="5494136" y="2485801"/>
                    <a:pt x="5533102" y="2690819"/>
                    <a:pt x="5534893" y="2899307"/>
                  </a:cubicBezTo>
                  <a:cubicBezTo>
                    <a:pt x="5536124" y="3003439"/>
                    <a:pt x="5526831" y="3108132"/>
                    <a:pt x="5508804" y="3211144"/>
                  </a:cubicBezTo>
                  <a:cubicBezTo>
                    <a:pt x="5490441" y="3314157"/>
                    <a:pt x="5462336" y="3415490"/>
                    <a:pt x="5426282" y="3513352"/>
                  </a:cubicBezTo>
                  <a:cubicBezTo>
                    <a:pt x="5363355" y="3684890"/>
                    <a:pt x="5302219" y="3856428"/>
                    <a:pt x="5248250" y="4030542"/>
                  </a:cubicBezTo>
                  <a:lnTo>
                    <a:pt x="5208612" y="4161771"/>
                  </a:lnTo>
                  <a:lnTo>
                    <a:pt x="5170318" y="4294680"/>
                  </a:lnTo>
                  <a:lnTo>
                    <a:pt x="5132248" y="4430164"/>
                  </a:lnTo>
                  <a:lnTo>
                    <a:pt x="5112765" y="4498914"/>
                  </a:lnTo>
                  <a:lnTo>
                    <a:pt x="5091715" y="4569119"/>
                  </a:lnTo>
                  <a:cubicBezTo>
                    <a:pt x="5085221" y="4592297"/>
                    <a:pt x="5076823" y="4616482"/>
                    <a:pt x="5068985" y="4640220"/>
                  </a:cubicBezTo>
                  <a:cubicBezTo>
                    <a:pt x="5060699" y="4664182"/>
                    <a:pt x="5053981" y="4687807"/>
                    <a:pt x="5043904" y="4712105"/>
                  </a:cubicBezTo>
                  <a:lnTo>
                    <a:pt x="5015799" y="4784438"/>
                  </a:lnTo>
                  <a:cubicBezTo>
                    <a:pt x="5005274" y="4808511"/>
                    <a:pt x="4993965" y="4832473"/>
                    <a:pt x="4982880" y="4856435"/>
                  </a:cubicBezTo>
                  <a:cubicBezTo>
                    <a:pt x="4936524" y="4951273"/>
                    <a:pt x="4881099" y="5044096"/>
                    <a:pt x="4817276" y="5125275"/>
                  </a:cubicBezTo>
                  <a:cubicBezTo>
                    <a:pt x="4755244" y="5208805"/>
                    <a:pt x="4686943" y="5282817"/>
                    <a:pt x="4618753" y="5355374"/>
                  </a:cubicBezTo>
                  <a:cubicBezTo>
                    <a:pt x="4602069" y="5374073"/>
                    <a:pt x="4584154" y="5391092"/>
                    <a:pt x="4566575" y="5408560"/>
                  </a:cubicBezTo>
                  <a:lnTo>
                    <a:pt x="4513837" y="5461186"/>
                  </a:lnTo>
                  <a:cubicBezTo>
                    <a:pt x="4496593" y="5479101"/>
                    <a:pt x="4477894" y="5495560"/>
                    <a:pt x="4459531" y="5512580"/>
                  </a:cubicBezTo>
                  <a:lnTo>
                    <a:pt x="4404554" y="5563526"/>
                  </a:lnTo>
                  <a:cubicBezTo>
                    <a:pt x="4386527" y="5580770"/>
                    <a:pt x="4366932" y="5596670"/>
                    <a:pt x="4348009" y="5613017"/>
                  </a:cubicBezTo>
                  <a:lnTo>
                    <a:pt x="4290568" y="5661948"/>
                  </a:lnTo>
                  <a:lnTo>
                    <a:pt x="4276124" y="5674153"/>
                  </a:lnTo>
                  <a:lnTo>
                    <a:pt x="4261120" y="5685798"/>
                  </a:lnTo>
                  <a:lnTo>
                    <a:pt x="4231112" y="5708976"/>
                  </a:lnTo>
                  <a:lnTo>
                    <a:pt x="4170984" y="5755443"/>
                  </a:lnTo>
                  <a:cubicBezTo>
                    <a:pt x="4130227" y="5785563"/>
                    <a:pt x="4087790" y="5813892"/>
                    <a:pt x="4046025" y="5843228"/>
                  </a:cubicBezTo>
                  <a:cubicBezTo>
                    <a:pt x="4002917" y="5870437"/>
                    <a:pt x="3959248" y="5897309"/>
                    <a:pt x="3915356" y="5923735"/>
                  </a:cubicBezTo>
                  <a:cubicBezTo>
                    <a:pt x="3737659" y="6026299"/>
                    <a:pt x="3544847" y="6106022"/>
                    <a:pt x="3346323" y="6158872"/>
                  </a:cubicBezTo>
                  <a:cubicBezTo>
                    <a:pt x="3147800" y="6211946"/>
                    <a:pt x="2944462" y="6239714"/>
                    <a:pt x="2743476" y="6247328"/>
                  </a:cubicBezTo>
                  <a:lnTo>
                    <a:pt x="2668120" y="6249344"/>
                  </a:lnTo>
                  <a:lnTo>
                    <a:pt x="2630498" y="6250127"/>
                  </a:lnTo>
                  <a:lnTo>
                    <a:pt x="2592988" y="6249568"/>
                  </a:lnTo>
                  <a:lnTo>
                    <a:pt x="2518080" y="6247777"/>
                  </a:lnTo>
                  <a:cubicBezTo>
                    <a:pt x="2493110" y="6247105"/>
                    <a:pt x="2468365" y="6246881"/>
                    <a:pt x="2442948" y="6244529"/>
                  </a:cubicBezTo>
                  <a:cubicBezTo>
                    <a:pt x="2392337" y="6240722"/>
                    <a:pt x="2341950" y="6237699"/>
                    <a:pt x="2291676" y="6232213"/>
                  </a:cubicBezTo>
                  <a:lnTo>
                    <a:pt x="2141412" y="6212394"/>
                  </a:lnTo>
                  <a:lnTo>
                    <a:pt x="1992715" y="6184961"/>
                  </a:lnTo>
                  <a:cubicBezTo>
                    <a:pt x="1943561" y="6173988"/>
                    <a:pt x="1894630" y="6162231"/>
                    <a:pt x="1845811" y="6151034"/>
                  </a:cubicBezTo>
                  <a:cubicBezTo>
                    <a:pt x="1797215" y="6138829"/>
                    <a:pt x="1749180" y="6123938"/>
                    <a:pt x="1701033" y="6110724"/>
                  </a:cubicBezTo>
                  <a:cubicBezTo>
                    <a:pt x="1676847" y="6104566"/>
                    <a:pt x="1653334" y="6095833"/>
                    <a:pt x="1629484" y="6088219"/>
                  </a:cubicBezTo>
                  <a:lnTo>
                    <a:pt x="1558383" y="6064929"/>
                  </a:lnTo>
                  <a:cubicBezTo>
                    <a:pt x="1369713" y="6000210"/>
                    <a:pt x="1186978" y="5921271"/>
                    <a:pt x="1011968" y="5828896"/>
                  </a:cubicBezTo>
                  <a:cubicBezTo>
                    <a:pt x="837071" y="5736408"/>
                    <a:pt x="668556" y="5631940"/>
                    <a:pt x="511237" y="5512356"/>
                  </a:cubicBezTo>
                  <a:cubicBezTo>
                    <a:pt x="471152" y="5483468"/>
                    <a:pt x="433642" y="5451220"/>
                    <a:pt x="395572" y="5419757"/>
                  </a:cubicBezTo>
                  <a:cubicBezTo>
                    <a:pt x="356831" y="5388965"/>
                    <a:pt x="321112" y="5354926"/>
                    <a:pt x="284722" y="5321559"/>
                  </a:cubicBezTo>
                  <a:lnTo>
                    <a:pt x="257513" y="5296477"/>
                  </a:lnTo>
                  <a:lnTo>
                    <a:pt x="243853" y="5283937"/>
                  </a:lnTo>
                  <a:lnTo>
                    <a:pt x="230752" y="5270836"/>
                  </a:lnTo>
                  <a:lnTo>
                    <a:pt x="178574" y="5218322"/>
                  </a:lnTo>
                  <a:cubicBezTo>
                    <a:pt x="161331" y="5200631"/>
                    <a:pt x="143191" y="5183948"/>
                    <a:pt x="126508" y="5165584"/>
                  </a:cubicBezTo>
                  <a:lnTo>
                    <a:pt x="76345" y="5111167"/>
                  </a:lnTo>
                  <a:cubicBezTo>
                    <a:pt x="59774" y="5092916"/>
                    <a:pt x="42530" y="5075112"/>
                    <a:pt x="26407" y="5056413"/>
                  </a:cubicBezTo>
                  <a:lnTo>
                    <a:pt x="0" y="5024776"/>
                  </a:lnTo>
                  <a:lnTo>
                    <a:pt x="0" y="4492798"/>
                  </a:lnTo>
                  <a:lnTo>
                    <a:pt x="28534" y="4537879"/>
                  </a:lnTo>
                  <a:cubicBezTo>
                    <a:pt x="41299" y="4556130"/>
                    <a:pt x="54175" y="4574382"/>
                    <a:pt x="66604" y="4592745"/>
                  </a:cubicBezTo>
                  <a:lnTo>
                    <a:pt x="104114" y="4647834"/>
                  </a:lnTo>
                  <a:lnTo>
                    <a:pt x="143751" y="4701580"/>
                  </a:lnTo>
                  <a:cubicBezTo>
                    <a:pt x="156964" y="4719495"/>
                    <a:pt x="169728" y="4737746"/>
                    <a:pt x="182717" y="4755773"/>
                  </a:cubicBezTo>
                  <a:lnTo>
                    <a:pt x="223810" y="4808399"/>
                  </a:lnTo>
                  <a:lnTo>
                    <a:pt x="264679" y="4861249"/>
                  </a:lnTo>
                  <a:cubicBezTo>
                    <a:pt x="278563" y="4878717"/>
                    <a:pt x="293455" y="4895288"/>
                    <a:pt x="307788" y="4912420"/>
                  </a:cubicBezTo>
                  <a:lnTo>
                    <a:pt x="351232" y="4963254"/>
                  </a:lnTo>
                  <a:cubicBezTo>
                    <a:pt x="365788" y="4980162"/>
                    <a:pt x="381688" y="4995837"/>
                    <a:pt x="397028" y="5012185"/>
                  </a:cubicBezTo>
                  <a:lnTo>
                    <a:pt x="443496" y="5060444"/>
                  </a:lnTo>
                  <a:lnTo>
                    <a:pt x="455140" y="5072537"/>
                  </a:lnTo>
                  <a:lnTo>
                    <a:pt x="467345" y="5083958"/>
                  </a:lnTo>
                  <a:lnTo>
                    <a:pt x="491755" y="5106912"/>
                  </a:lnTo>
                  <a:lnTo>
                    <a:pt x="540686" y="5152819"/>
                  </a:lnTo>
                  <a:lnTo>
                    <a:pt x="552890" y="5164353"/>
                  </a:lnTo>
                  <a:lnTo>
                    <a:pt x="565655" y="5175214"/>
                  </a:lnTo>
                  <a:lnTo>
                    <a:pt x="591072" y="5197048"/>
                  </a:lnTo>
                  <a:cubicBezTo>
                    <a:pt x="624999" y="5226160"/>
                    <a:pt x="658366" y="5256056"/>
                    <a:pt x="694197" y="5283041"/>
                  </a:cubicBezTo>
                  <a:cubicBezTo>
                    <a:pt x="834272" y="5394675"/>
                    <a:pt x="985207" y="5493881"/>
                    <a:pt x="1146221" y="5573716"/>
                  </a:cubicBezTo>
                  <a:cubicBezTo>
                    <a:pt x="1307122" y="5653774"/>
                    <a:pt x="1476869" y="5715918"/>
                    <a:pt x="1650982" y="5758130"/>
                  </a:cubicBezTo>
                  <a:lnTo>
                    <a:pt x="1716485" y="5772798"/>
                  </a:lnTo>
                  <a:cubicBezTo>
                    <a:pt x="1738431" y="5777390"/>
                    <a:pt x="1759929" y="5783100"/>
                    <a:pt x="1782211" y="5786235"/>
                  </a:cubicBezTo>
                  <a:lnTo>
                    <a:pt x="1848386" y="5796984"/>
                  </a:lnTo>
                  <a:lnTo>
                    <a:pt x="1881417" y="5802359"/>
                  </a:lnTo>
                  <a:cubicBezTo>
                    <a:pt x="1892390" y="5804151"/>
                    <a:pt x="1903363" y="5806054"/>
                    <a:pt x="1914560" y="5807061"/>
                  </a:cubicBezTo>
                  <a:cubicBezTo>
                    <a:pt x="1959012" y="5811765"/>
                    <a:pt x="2003241" y="5817251"/>
                    <a:pt x="2047469" y="5821282"/>
                  </a:cubicBezTo>
                  <a:lnTo>
                    <a:pt x="2180601" y="5828896"/>
                  </a:lnTo>
                  <a:lnTo>
                    <a:pt x="2313622" y="5830463"/>
                  </a:lnTo>
                  <a:cubicBezTo>
                    <a:pt x="2335680" y="5830799"/>
                    <a:pt x="2357962" y="5829008"/>
                    <a:pt x="2380021" y="5828448"/>
                  </a:cubicBezTo>
                  <a:lnTo>
                    <a:pt x="2446195" y="5826433"/>
                  </a:lnTo>
                  <a:cubicBezTo>
                    <a:pt x="2468029" y="5826208"/>
                    <a:pt x="2490647" y="5824193"/>
                    <a:pt x="2513041" y="5822737"/>
                  </a:cubicBezTo>
                  <a:lnTo>
                    <a:pt x="2580111" y="5818258"/>
                  </a:lnTo>
                  <a:lnTo>
                    <a:pt x="2613590" y="5816355"/>
                  </a:lnTo>
                  <a:lnTo>
                    <a:pt x="2646845" y="5813108"/>
                  </a:lnTo>
                  <a:cubicBezTo>
                    <a:pt x="2669016" y="5810869"/>
                    <a:pt x="2691074" y="5808741"/>
                    <a:pt x="2713244" y="5806838"/>
                  </a:cubicBezTo>
                  <a:cubicBezTo>
                    <a:pt x="2889933" y="5789371"/>
                    <a:pt x="3062815" y="5762050"/>
                    <a:pt x="3230882" y="5721292"/>
                  </a:cubicBezTo>
                  <a:cubicBezTo>
                    <a:pt x="3398837" y="5680423"/>
                    <a:pt x="3562426" y="5626902"/>
                    <a:pt x="3720416" y="5556472"/>
                  </a:cubicBezTo>
                  <a:cubicBezTo>
                    <a:pt x="3759381" y="5537997"/>
                    <a:pt x="3798347" y="5518962"/>
                    <a:pt x="3837425" y="5499927"/>
                  </a:cubicBezTo>
                  <a:cubicBezTo>
                    <a:pt x="3875271" y="5478765"/>
                    <a:pt x="3913900" y="5458610"/>
                    <a:pt x="3951634" y="5436552"/>
                  </a:cubicBezTo>
                  <a:lnTo>
                    <a:pt x="4007284" y="5401841"/>
                  </a:lnTo>
                  <a:lnTo>
                    <a:pt x="4035164" y="5384374"/>
                  </a:lnTo>
                  <a:lnTo>
                    <a:pt x="4049049" y="5375640"/>
                  </a:lnTo>
                  <a:lnTo>
                    <a:pt x="4062485" y="5366123"/>
                  </a:lnTo>
                  <a:lnTo>
                    <a:pt x="4116567" y="5328277"/>
                  </a:lnTo>
                  <a:cubicBezTo>
                    <a:pt x="4134594" y="5315624"/>
                    <a:pt x="4152957" y="5303420"/>
                    <a:pt x="4169976" y="5289199"/>
                  </a:cubicBezTo>
                  <a:lnTo>
                    <a:pt x="4222042" y="5247994"/>
                  </a:lnTo>
                  <a:cubicBezTo>
                    <a:pt x="4239398" y="5234222"/>
                    <a:pt x="4256865" y="5220562"/>
                    <a:pt x="4273213" y="5205558"/>
                  </a:cubicBezTo>
                  <a:lnTo>
                    <a:pt x="4323151" y="5161329"/>
                  </a:lnTo>
                  <a:cubicBezTo>
                    <a:pt x="4339611" y="5146437"/>
                    <a:pt x="4356631" y="5131881"/>
                    <a:pt x="4371971" y="5116093"/>
                  </a:cubicBezTo>
                  <a:cubicBezTo>
                    <a:pt x="4435457" y="5054398"/>
                    <a:pt x="4496258" y="4991135"/>
                    <a:pt x="4546868" y="4924400"/>
                  </a:cubicBezTo>
                  <a:cubicBezTo>
                    <a:pt x="4600054" y="4858450"/>
                    <a:pt x="4640699" y="4788916"/>
                    <a:pt x="4675634" y="4715352"/>
                  </a:cubicBezTo>
                  <a:lnTo>
                    <a:pt x="4700155" y="4659255"/>
                  </a:lnTo>
                  <a:lnTo>
                    <a:pt x="4721206" y="4600135"/>
                  </a:lnTo>
                  <a:cubicBezTo>
                    <a:pt x="4728707" y="4580988"/>
                    <a:pt x="4733970" y="4559266"/>
                    <a:pt x="4740465" y="4538887"/>
                  </a:cubicBezTo>
                  <a:cubicBezTo>
                    <a:pt x="4746623" y="4518061"/>
                    <a:pt x="4753005" y="4497906"/>
                    <a:pt x="4758492" y="4475848"/>
                  </a:cubicBezTo>
                  <a:cubicBezTo>
                    <a:pt x="4803168" y="4303637"/>
                    <a:pt x="4840902" y="4115080"/>
                    <a:pt x="4891288" y="3930329"/>
                  </a:cubicBezTo>
                  <a:cubicBezTo>
                    <a:pt x="4940891" y="3744906"/>
                    <a:pt x="5000235" y="3562059"/>
                    <a:pt x="5066298" y="3382235"/>
                  </a:cubicBezTo>
                  <a:cubicBezTo>
                    <a:pt x="5124186" y="3226932"/>
                    <a:pt x="5154530" y="3064015"/>
                    <a:pt x="5156994" y="2898635"/>
                  </a:cubicBezTo>
                  <a:cubicBezTo>
                    <a:pt x="5159681" y="2733255"/>
                    <a:pt x="5132920" y="2565636"/>
                    <a:pt x="5083317" y="2402047"/>
                  </a:cubicBezTo>
                  <a:cubicBezTo>
                    <a:pt x="5033938" y="2238123"/>
                    <a:pt x="4960150" y="2079013"/>
                    <a:pt x="4871022" y="1926958"/>
                  </a:cubicBezTo>
                  <a:cubicBezTo>
                    <a:pt x="4826570" y="1850818"/>
                    <a:pt x="4777415" y="1776918"/>
                    <a:pt x="4727028" y="1703577"/>
                  </a:cubicBezTo>
                  <a:cubicBezTo>
                    <a:pt x="4676418" y="1630349"/>
                    <a:pt x="4622784" y="1558464"/>
                    <a:pt x="4563776" y="1490834"/>
                  </a:cubicBezTo>
                  <a:cubicBezTo>
                    <a:pt x="4503647" y="1423764"/>
                    <a:pt x="4439041" y="1359157"/>
                    <a:pt x="4370291" y="1300596"/>
                  </a:cubicBezTo>
                  <a:cubicBezTo>
                    <a:pt x="4336812" y="1270141"/>
                    <a:pt x="4301541" y="1242148"/>
                    <a:pt x="4266046" y="1214491"/>
                  </a:cubicBezTo>
                  <a:cubicBezTo>
                    <a:pt x="4248355" y="1200607"/>
                    <a:pt x="4230776" y="1186611"/>
                    <a:pt x="4212973" y="1173062"/>
                  </a:cubicBezTo>
                  <a:cubicBezTo>
                    <a:pt x="4194722" y="1160074"/>
                    <a:pt x="4176359" y="1147197"/>
                    <a:pt x="4157995" y="1134545"/>
                  </a:cubicBezTo>
                  <a:cubicBezTo>
                    <a:pt x="4011426" y="1031980"/>
                    <a:pt x="3855004" y="948562"/>
                    <a:pt x="3697126" y="881044"/>
                  </a:cubicBezTo>
                  <a:lnTo>
                    <a:pt x="3637670" y="856747"/>
                  </a:lnTo>
                  <a:lnTo>
                    <a:pt x="3608222" y="844318"/>
                  </a:lnTo>
                  <a:cubicBezTo>
                    <a:pt x="3598480" y="840063"/>
                    <a:pt x="3588179" y="837040"/>
                    <a:pt x="3578214" y="833457"/>
                  </a:cubicBezTo>
                  <a:lnTo>
                    <a:pt x="3518309" y="812294"/>
                  </a:lnTo>
                  <a:cubicBezTo>
                    <a:pt x="3513383" y="810503"/>
                    <a:pt x="3508344" y="808823"/>
                    <a:pt x="3503417" y="806920"/>
                  </a:cubicBezTo>
                  <a:cubicBezTo>
                    <a:pt x="3498603" y="804792"/>
                    <a:pt x="3494236" y="801993"/>
                    <a:pt x="3489533" y="799642"/>
                  </a:cubicBezTo>
                  <a:cubicBezTo>
                    <a:pt x="3480240" y="794827"/>
                    <a:pt x="3470498" y="791020"/>
                    <a:pt x="3460869" y="787101"/>
                  </a:cubicBezTo>
                  <a:lnTo>
                    <a:pt x="3402980" y="763475"/>
                  </a:lnTo>
                  <a:lnTo>
                    <a:pt x="3374092" y="751606"/>
                  </a:lnTo>
                  <a:cubicBezTo>
                    <a:pt x="3364462" y="747688"/>
                    <a:pt x="3354945" y="743433"/>
                    <a:pt x="3344980" y="740409"/>
                  </a:cubicBezTo>
                  <a:lnTo>
                    <a:pt x="3226627" y="700772"/>
                  </a:lnTo>
                  <a:cubicBezTo>
                    <a:pt x="3067405" y="652849"/>
                    <a:pt x="2902697" y="625192"/>
                    <a:pt x="2735750" y="614667"/>
                  </a:cubicBezTo>
                  <a:cubicBezTo>
                    <a:pt x="2714811" y="613435"/>
                    <a:pt x="2694209" y="610860"/>
                    <a:pt x="2673158" y="610412"/>
                  </a:cubicBezTo>
                  <a:lnTo>
                    <a:pt x="2610119" y="609628"/>
                  </a:lnTo>
                  <a:lnTo>
                    <a:pt x="2547080" y="608620"/>
                  </a:lnTo>
                  <a:cubicBezTo>
                    <a:pt x="2536443" y="608173"/>
                    <a:pt x="2526365" y="608397"/>
                    <a:pt x="2516400" y="608844"/>
                  </a:cubicBezTo>
                  <a:lnTo>
                    <a:pt x="2486280" y="609740"/>
                  </a:lnTo>
                  <a:cubicBezTo>
                    <a:pt x="2466125" y="609852"/>
                    <a:pt x="2446307" y="611868"/>
                    <a:pt x="2426376" y="613099"/>
                  </a:cubicBezTo>
                  <a:cubicBezTo>
                    <a:pt x="2406333" y="613995"/>
                    <a:pt x="2386627" y="616458"/>
                    <a:pt x="2366920" y="618474"/>
                  </a:cubicBezTo>
                  <a:cubicBezTo>
                    <a:pt x="2357066" y="619482"/>
                    <a:pt x="2347101" y="620153"/>
                    <a:pt x="2337248" y="621497"/>
                  </a:cubicBezTo>
                  <a:lnTo>
                    <a:pt x="2307800" y="625528"/>
                  </a:lnTo>
                  <a:lnTo>
                    <a:pt x="2278351" y="629559"/>
                  </a:lnTo>
                  <a:lnTo>
                    <a:pt x="2249127" y="634710"/>
                  </a:lnTo>
                  <a:cubicBezTo>
                    <a:pt x="2093377" y="661918"/>
                    <a:pt x="1942329" y="710849"/>
                    <a:pt x="1796096" y="781726"/>
                  </a:cubicBezTo>
                  <a:cubicBezTo>
                    <a:pt x="1649751" y="852268"/>
                    <a:pt x="1508892" y="944307"/>
                    <a:pt x="1370833" y="1048663"/>
                  </a:cubicBezTo>
                  <a:cubicBezTo>
                    <a:pt x="1232774" y="1153244"/>
                    <a:pt x="1097290" y="1269917"/>
                    <a:pt x="959790" y="1390844"/>
                  </a:cubicBezTo>
                  <a:lnTo>
                    <a:pt x="749062" y="1577611"/>
                  </a:lnTo>
                  <a:cubicBezTo>
                    <a:pt x="674602" y="1642329"/>
                    <a:pt x="599806" y="1704137"/>
                    <a:pt x="524786" y="1763145"/>
                  </a:cubicBezTo>
                  <a:cubicBezTo>
                    <a:pt x="374858" y="1881498"/>
                    <a:pt x="223810" y="1987422"/>
                    <a:pt x="84071" y="2098496"/>
                  </a:cubicBezTo>
                  <a:lnTo>
                    <a:pt x="0" y="2168094"/>
                  </a:lnTo>
                  <a:lnTo>
                    <a:pt x="0" y="1576676"/>
                  </a:lnTo>
                  <a:lnTo>
                    <a:pt x="174655" y="1387597"/>
                  </a:lnTo>
                  <a:cubicBezTo>
                    <a:pt x="238926" y="1320079"/>
                    <a:pt x="302749" y="1254577"/>
                    <a:pt x="363661" y="1188626"/>
                  </a:cubicBezTo>
                  <a:lnTo>
                    <a:pt x="458052" y="1086397"/>
                  </a:lnTo>
                  <a:cubicBezTo>
                    <a:pt x="490635" y="1051351"/>
                    <a:pt x="523666" y="1016416"/>
                    <a:pt x="557257" y="981593"/>
                  </a:cubicBezTo>
                  <a:cubicBezTo>
                    <a:pt x="691510" y="842414"/>
                    <a:pt x="835055" y="705699"/>
                    <a:pt x="994165" y="578389"/>
                  </a:cubicBezTo>
                  <a:cubicBezTo>
                    <a:pt x="1152939" y="451190"/>
                    <a:pt x="1328060" y="333398"/>
                    <a:pt x="1520873" y="237215"/>
                  </a:cubicBezTo>
                  <a:cubicBezTo>
                    <a:pt x="1713238" y="141033"/>
                    <a:pt x="1924302" y="68028"/>
                    <a:pt x="2141748" y="31190"/>
                  </a:cubicBezTo>
                  <a:lnTo>
                    <a:pt x="2182505" y="24360"/>
                  </a:lnTo>
                  <a:cubicBezTo>
                    <a:pt x="2196165" y="22344"/>
                    <a:pt x="2209826" y="20665"/>
                    <a:pt x="2223374" y="18873"/>
                  </a:cubicBezTo>
                  <a:lnTo>
                    <a:pt x="2264355" y="13611"/>
                  </a:lnTo>
                  <a:cubicBezTo>
                    <a:pt x="2278015" y="11931"/>
                    <a:pt x="2291676" y="10924"/>
                    <a:pt x="2305336" y="9580"/>
                  </a:cubicBezTo>
                  <a:cubicBezTo>
                    <a:pt x="2332657" y="7229"/>
                    <a:pt x="2360090" y="4653"/>
                    <a:pt x="2387410" y="3645"/>
                  </a:cubicBezTo>
                  <a:cubicBezTo>
                    <a:pt x="2414731" y="2414"/>
                    <a:pt x="2442164" y="510"/>
                    <a:pt x="2469373" y="622"/>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3FBD3B86-5EB7-43F0-B5E6-7E49029ED2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646908" cy="6130481"/>
            </a:xfrm>
            <a:custGeom>
              <a:avLst/>
              <a:gdLst>
                <a:gd name="connsiteX0" fmla="*/ 2616837 w 5646908"/>
                <a:gd name="connsiteY0" fmla="*/ 0 h 6130481"/>
                <a:gd name="connsiteX1" fmla="*/ 4918721 w 5646908"/>
                <a:gd name="connsiteY1" fmla="*/ 1134258 h 6130481"/>
                <a:gd name="connsiteX2" fmla="*/ 5539036 w 5646908"/>
                <a:gd name="connsiteY2" fmla="*/ 3362353 h 6130481"/>
                <a:gd name="connsiteX3" fmla="*/ 4712024 w 5646908"/>
                <a:gd name="connsiteY3" fmla="*/ 5293280 h 6130481"/>
                <a:gd name="connsiteX4" fmla="*/ 2547864 w 5646908"/>
                <a:gd name="connsiteY4" fmla="*/ 6130481 h 6130481"/>
                <a:gd name="connsiteX5" fmla="*/ 263223 w 5646908"/>
                <a:gd name="connsiteY5" fmla="*/ 5212325 h 6130481"/>
                <a:gd name="connsiteX6" fmla="*/ 49974 w 5646908"/>
                <a:gd name="connsiteY6" fmla="*/ 4985345 h 6130481"/>
                <a:gd name="connsiteX7" fmla="*/ 0 w 5646908"/>
                <a:gd name="connsiteY7" fmla="*/ 4920618 h 6130481"/>
                <a:gd name="connsiteX8" fmla="*/ 0 w 5646908"/>
                <a:gd name="connsiteY8" fmla="*/ 3760303 h 6130481"/>
                <a:gd name="connsiteX9" fmla="*/ 80488 w 5646908"/>
                <a:gd name="connsiteY9" fmla="*/ 3974159 h 6130481"/>
                <a:gd name="connsiteX10" fmla="*/ 664748 w 5646908"/>
                <a:gd name="connsiteY10" fmla="*/ 4813600 h 6130481"/>
                <a:gd name="connsiteX11" fmla="*/ 2548087 w 5646908"/>
                <a:gd name="connsiteY11" fmla="*/ 5570406 h 6130481"/>
                <a:gd name="connsiteX12" fmla="*/ 3536561 w 5646908"/>
                <a:gd name="connsiteY12" fmla="*/ 5407153 h 6130481"/>
                <a:gd name="connsiteX13" fmla="*/ 4308035 w 5646908"/>
                <a:gd name="connsiteY13" fmla="*/ 4897241 h 6130481"/>
                <a:gd name="connsiteX14" fmla="*/ 4569038 w 5646908"/>
                <a:gd name="connsiteY14" fmla="*/ 4564802 h 6130481"/>
                <a:gd name="connsiteX15" fmla="*/ 4699147 w 5646908"/>
                <a:gd name="connsiteY15" fmla="*/ 4149952 h 6130481"/>
                <a:gd name="connsiteX16" fmla="*/ 5003034 w 5646908"/>
                <a:gd name="connsiteY16" fmla="*/ 3168421 h 6130481"/>
                <a:gd name="connsiteX17" fmla="*/ 4994189 w 5646908"/>
                <a:gd name="connsiteY17" fmla="*/ 2321590 h 6130481"/>
                <a:gd name="connsiteX18" fmla="*/ 4487860 w 5646908"/>
                <a:gd name="connsiteY18" fmla="*/ 1501856 h 6130481"/>
                <a:gd name="connsiteX19" fmla="*/ 3640469 w 5646908"/>
                <a:gd name="connsiteY19" fmla="*/ 808425 h 6130481"/>
                <a:gd name="connsiteX20" fmla="*/ 2616837 w 5646908"/>
                <a:gd name="connsiteY20" fmla="*/ 559851 h 6130481"/>
                <a:gd name="connsiteX21" fmla="*/ 1762952 w 5646908"/>
                <a:gd name="connsiteY21" fmla="*/ 812008 h 6130481"/>
                <a:gd name="connsiteX22" fmla="*/ 939635 w 5646908"/>
                <a:gd name="connsiteY22" fmla="*/ 1502976 h 6130481"/>
                <a:gd name="connsiteX23" fmla="*/ 585250 w 5646908"/>
                <a:gd name="connsiteY23" fmla="*/ 1831049 h 6130481"/>
                <a:gd name="connsiteX24" fmla="*/ 40403 w 5646908"/>
                <a:gd name="connsiteY24" fmla="*/ 2389556 h 6130481"/>
                <a:gd name="connsiteX25" fmla="*/ 0 w 5646908"/>
                <a:gd name="connsiteY25" fmla="*/ 2456747 h 6130481"/>
                <a:gd name="connsiteX26" fmla="*/ 0 w 5646908"/>
                <a:gd name="connsiteY26" fmla="*/ 1601114 h 6130481"/>
                <a:gd name="connsiteX27" fmla="*/ 93200 w 5646908"/>
                <a:gd name="connsiteY27" fmla="*/ 1513741 h 6130481"/>
                <a:gd name="connsiteX28" fmla="*/ 535423 w 5646908"/>
                <a:gd name="connsiteY28" fmla="*/ 1107273 h 6130481"/>
                <a:gd name="connsiteX29" fmla="*/ 2616837 w 5646908"/>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46908" h="6130481">
                  <a:moveTo>
                    <a:pt x="2616837" y="0"/>
                  </a:moveTo>
                  <a:cubicBezTo>
                    <a:pt x="3596241" y="0"/>
                    <a:pt x="4322479" y="463445"/>
                    <a:pt x="4918721" y="1134258"/>
                  </a:cubicBezTo>
                  <a:cubicBezTo>
                    <a:pt x="5416317" y="1694109"/>
                    <a:pt x="5857703" y="2516643"/>
                    <a:pt x="5539036" y="3362353"/>
                  </a:cubicBezTo>
                  <a:cubicBezTo>
                    <a:pt x="5111758" y="4496612"/>
                    <a:pt x="5300763" y="4716633"/>
                    <a:pt x="4712024" y="5293280"/>
                  </a:cubicBezTo>
                  <a:cubicBezTo>
                    <a:pt x="4123284" y="5869926"/>
                    <a:pt x="3446201" y="6130481"/>
                    <a:pt x="2547864" y="6130481"/>
                  </a:cubicBezTo>
                  <a:cubicBezTo>
                    <a:pt x="1657476" y="6130481"/>
                    <a:pt x="850619" y="5780127"/>
                    <a:pt x="263223" y="5212325"/>
                  </a:cubicBezTo>
                  <a:cubicBezTo>
                    <a:pt x="188497" y="5140091"/>
                    <a:pt x="117321" y="5064339"/>
                    <a:pt x="49974" y="4985345"/>
                  </a:cubicBezTo>
                  <a:lnTo>
                    <a:pt x="0" y="4920618"/>
                  </a:lnTo>
                  <a:lnTo>
                    <a:pt x="0" y="3760303"/>
                  </a:lnTo>
                  <a:lnTo>
                    <a:pt x="80488" y="3974159"/>
                  </a:lnTo>
                  <a:cubicBezTo>
                    <a:pt x="217875" y="4289243"/>
                    <a:pt x="414383" y="4571632"/>
                    <a:pt x="664748" y="4813600"/>
                  </a:cubicBezTo>
                  <a:cubicBezTo>
                    <a:pt x="1169734" y="5301566"/>
                    <a:pt x="1838644" y="5570406"/>
                    <a:pt x="2548087" y="5570406"/>
                  </a:cubicBezTo>
                  <a:cubicBezTo>
                    <a:pt x="2928786" y="5570406"/>
                    <a:pt x="3252156" y="5516996"/>
                    <a:pt x="3536561" y="5407153"/>
                  </a:cubicBezTo>
                  <a:cubicBezTo>
                    <a:pt x="3815366" y="5299438"/>
                    <a:pt x="4067747" y="5132603"/>
                    <a:pt x="4308035" y="4897241"/>
                  </a:cubicBezTo>
                  <a:cubicBezTo>
                    <a:pt x="4475095" y="4733653"/>
                    <a:pt x="4533767" y="4637358"/>
                    <a:pt x="4569038" y="4564802"/>
                  </a:cubicBezTo>
                  <a:cubicBezTo>
                    <a:pt x="4619313" y="4461453"/>
                    <a:pt x="4652792" y="4330784"/>
                    <a:pt x="4699147" y="4149952"/>
                  </a:cubicBezTo>
                  <a:cubicBezTo>
                    <a:pt x="4758491" y="3918846"/>
                    <a:pt x="4839558" y="3602194"/>
                    <a:pt x="5003034" y="3168421"/>
                  </a:cubicBezTo>
                  <a:cubicBezTo>
                    <a:pt x="5103024" y="2902940"/>
                    <a:pt x="5100112" y="2626037"/>
                    <a:pt x="4994189" y="2321590"/>
                  </a:cubicBezTo>
                  <a:cubicBezTo>
                    <a:pt x="4900470" y="2052526"/>
                    <a:pt x="4725460" y="1769129"/>
                    <a:pt x="4487860" y="1501856"/>
                  </a:cubicBezTo>
                  <a:cubicBezTo>
                    <a:pt x="4210285" y="1189683"/>
                    <a:pt x="3933047" y="962832"/>
                    <a:pt x="3640469" y="808425"/>
                  </a:cubicBezTo>
                  <a:cubicBezTo>
                    <a:pt x="3323369" y="641141"/>
                    <a:pt x="2988578" y="559851"/>
                    <a:pt x="2616837" y="559851"/>
                  </a:cubicBezTo>
                  <a:cubicBezTo>
                    <a:pt x="2315413" y="559851"/>
                    <a:pt x="2044110" y="640134"/>
                    <a:pt x="1762952" y="812008"/>
                  </a:cubicBezTo>
                  <a:cubicBezTo>
                    <a:pt x="1472838" y="989593"/>
                    <a:pt x="1197167" y="1250707"/>
                    <a:pt x="939635" y="1502976"/>
                  </a:cubicBezTo>
                  <a:cubicBezTo>
                    <a:pt x="819379" y="1620769"/>
                    <a:pt x="700355" y="1727700"/>
                    <a:pt x="585250" y="1831049"/>
                  </a:cubicBezTo>
                  <a:cubicBezTo>
                    <a:pt x="362317" y="2031140"/>
                    <a:pt x="169840" y="2204022"/>
                    <a:pt x="40403" y="2389556"/>
                  </a:cubicBezTo>
                  <a:lnTo>
                    <a:pt x="0" y="2456747"/>
                  </a:lnTo>
                  <a:lnTo>
                    <a:pt x="0" y="1601114"/>
                  </a:lnTo>
                  <a:lnTo>
                    <a:pt x="93200" y="1513741"/>
                  </a:lnTo>
                  <a:cubicBezTo>
                    <a:pt x="237107" y="1383294"/>
                    <a:pt x="388238" y="1251435"/>
                    <a:pt x="535423" y="1107273"/>
                  </a:cubicBezTo>
                  <a:cubicBezTo>
                    <a:pt x="1124050" y="530627"/>
                    <a:pt x="1718500" y="0"/>
                    <a:pt x="2616837"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6" name="Freeform: Shape 25">
              <a:extLst>
                <a:ext uri="{FF2B5EF4-FFF2-40B4-BE49-F238E27FC236}">
                  <a16:creationId xmlns:a16="http://schemas.microsoft.com/office/drawing/2014/main" id="{CD7F8050-1C00-47A0-B6CE-BE5A82F14D3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176241"/>
              <a:ext cx="5517522" cy="6130481"/>
            </a:xfrm>
            <a:custGeom>
              <a:avLst/>
              <a:gdLst>
                <a:gd name="connsiteX0" fmla="*/ 2549095 w 5517522"/>
                <a:gd name="connsiteY0" fmla="*/ 0 h 6130481"/>
                <a:gd name="connsiteX1" fmla="*/ 4804175 w 5517522"/>
                <a:gd name="connsiteY1" fmla="*/ 1134258 h 6130481"/>
                <a:gd name="connsiteX2" fmla="*/ 5411838 w 5517522"/>
                <a:gd name="connsiteY2" fmla="*/ 3362353 h 6130481"/>
                <a:gd name="connsiteX3" fmla="*/ 4601621 w 5517522"/>
                <a:gd name="connsiteY3" fmla="*/ 5293280 h 6130481"/>
                <a:gd name="connsiteX4" fmla="*/ 2481577 w 5517522"/>
                <a:gd name="connsiteY4" fmla="*/ 6130481 h 6130481"/>
                <a:gd name="connsiteX5" fmla="*/ 243517 w 5517522"/>
                <a:gd name="connsiteY5" fmla="*/ 5212325 h 6130481"/>
                <a:gd name="connsiteX6" fmla="*/ 34587 w 5517522"/>
                <a:gd name="connsiteY6" fmla="*/ 4985345 h 6130481"/>
                <a:gd name="connsiteX7" fmla="*/ 0 w 5517522"/>
                <a:gd name="connsiteY7" fmla="*/ 4939620 h 6130481"/>
                <a:gd name="connsiteX8" fmla="*/ 0 w 5517522"/>
                <a:gd name="connsiteY8" fmla="*/ 3335329 h 6130481"/>
                <a:gd name="connsiteX9" fmla="*/ 17141 w 5517522"/>
                <a:gd name="connsiteY9" fmla="*/ 3448738 h 6130481"/>
                <a:gd name="connsiteX10" fmla="*/ 167489 w 5517522"/>
                <a:gd name="connsiteY10" fmla="*/ 3930490 h 6130481"/>
                <a:gd name="connsiteX11" fmla="*/ 715471 w 5517522"/>
                <a:gd name="connsiteY11" fmla="*/ 4734212 h 6130481"/>
                <a:gd name="connsiteX12" fmla="*/ 2481689 w 5517522"/>
                <a:gd name="connsiteY12" fmla="*/ 5458772 h 6130481"/>
                <a:gd name="connsiteX13" fmla="*/ 4126644 w 5517522"/>
                <a:gd name="connsiteY13" fmla="*/ 4818302 h 6130481"/>
                <a:gd name="connsiteX14" fmla="*/ 4360437 w 5517522"/>
                <a:gd name="connsiteY14" fmla="*/ 4516766 h 6130481"/>
                <a:gd name="connsiteX15" fmla="*/ 4480357 w 5517522"/>
                <a:gd name="connsiteY15" fmla="*/ 4122855 h 6130481"/>
                <a:gd name="connsiteX16" fmla="*/ 4781557 w 5517522"/>
                <a:gd name="connsiteY16" fmla="*/ 3129791 h 6130481"/>
                <a:gd name="connsiteX17" fmla="*/ 4771928 w 5517522"/>
                <a:gd name="connsiteY17" fmla="*/ 2357869 h 6130481"/>
                <a:gd name="connsiteX18" fmla="*/ 4297510 w 5517522"/>
                <a:gd name="connsiteY18" fmla="*/ 1575533 h 6130481"/>
                <a:gd name="connsiteX19" fmla="*/ 3498715 w 5517522"/>
                <a:gd name="connsiteY19" fmla="*/ 907071 h 6130481"/>
                <a:gd name="connsiteX20" fmla="*/ 2549095 w 5517522"/>
                <a:gd name="connsiteY20" fmla="*/ 671821 h 6130481"/>
                <a:gd name="connsiteX21" fmla="*/ 985319 w 5517522"/>
                <a:gd name="connsiteY21" fmla="*/ 1582475 h 6130481"/>
                <a:gd name="connsiteX22" fmla="*/ 634628 w 5517522"/>
                <a:gd name="connsiteY22" fmla="*/ 1913907 h 6130481"/>
                <a:gd name="connsiteX23" fmla="*/ 117662 w 5517522"/>
                <a:gd name="connsiteY23" fmla="*/ 2453044 h 6130481"/>
                <a:gd name="connsiteX24" fmla="*/ 2515 w 5517522"/>
                <a:gd name="connsiteY24" fmla="*/ 2685494 h 6130481"/>
                <a:gd name="connsiteX25" fmla="*/ 0 w 5517522"/>
                <a:gd name="connsiteY25" fmla="*/ 2696965 h 6130481"/>
                <a:gd name="connsiteX26" fmla="*/ 0 w 5517522"/>
                <a:gd name="connsiteY26" fmla="*/ 1587383 h 6130481"/>
                <a:gd name="connsiteX27" fmla="*/ 76951 w 5517522"/>
                <a:gd name="connsiteY27" fmla="*/ 1513741 h 6130481"/>
                <a:gd name="connsiteX28" fmla="*/ 510118 w 5517522"/>
                <a:gd name="connsiteY28" fmla="*/ 1107273 h 6130481"/>
                <a:gd name="connsiteX29" fmla="*/ 2549095 w 5517522"/>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522" h="6130481">
                  <a:moveTo>
                    <a:pt x="2549095" y="0"/>
                  </a:moveTo>
                  <a:cubicBezTo>
                    <a:pt x="3508568" y="0"/>
                    <a:pt x="4219915" y="463445"/>
                    <a:pt x="4804175" y="1134258"/>
                  </a:cubicBezTo>
                  <a:cubicBezTo>
                    <a:pt x="5291694" y="1694109"/>
                    <a:pt x="5724011"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335329"/>
                  </a:lnTo>
                  <a:lnTo>
                    <a:pt x="17141" y="3448738"/>
                  </a:lnTo>
                  <a:cubicBezTo>
                    <a:pt x="50676" y="3613558"/>
                    <a:pt x="100867" y="3774516"/>
                    <a:pt x="167489" y="3930490"/>
                  </a:cubicBezTo>
                  <a:cubicBezTo>
                    <a:pt x="296255" y="4232138"/>
                    <a:pt x="480670" y="4502546"/>
                    <a:pt x="715471" y="4734212"/>
                  </a:cubicBezTo>
                  <a:cubicBezTo>
                    <a:pt x="1188993" y="5201464"/>
                    <a:pt x="1816250" y="5458772"/>
                    <a:pt x="2481689" y="5458772"/>
                  </a:cubicBezTo>
                  <a:cubicBezTo>
                    <a:pt x="3185758" y="5458772"/>
                    <a:pt x="3677755" y="5267191"/>
                    <a:pt x="4126644" y="4818302"/>
                  </a:cubicBezTo>
                  <a:cubicBezTo>
                    <a:pt x="4278363" y="4666583"/>
                    <a:pt x="4329982" y="4580701"/>
                    <a:pt x="4360437" y="4516766"/>
                  </a:cubicBezTo>
                  <a:cubicBezTo>
                    <a:pt x="4404890" y="4423495"/>
                    <a:pt x="4436577" y="4297417"/>
                    <a:pt x="4480357" y="4122855"/>
                  </a:cubicBezTo>
                  <a:cubicBezTo>
                    <a:pt x="4539030" y="3889285"/>
                    <a:pt x="4619425" y="3569275"/>
                    <a:pt x="4781557" y="3129791"/>
                  </a:cubicBezTo>
                  <a:cubicBezTo>
                    <a:pt x="4870238" y="2889503"/>
                    <a:pt x="4867103" y="2637010"/>
                    <a:pt x="4771928" y="2357869"/>
                  </a:cubicBezTo>
                  <a:cubicBezTo>
                    <a:pt x="4684815" y="2102465"/>
                    <a:pt x="4520779" y="1831945"/>
                    <a:pt x="4297510" y="1575533"/>
                  </a:cubicBezTo>
                  <a:cubicBezTo>
                    <a:pt x="4034492" y="1273549"/>
                    <a:pt x="3773266" y="1054983"/>
                    <a:pt x="3498715" y="907071"/>
                  </a:cubicBezTo>
                  <a:cubicBezTo>
                    <a:pt x="3204905" y="748745"/>
                    <a:pt x="2894187" y="671821"/>
                    <a:pt x="2549095" y="671821"/>
                  </a:cubicBezTo>
                  <a:cubicBezTo>
                    <a:pt x="1942553" y="671821"/>
                    <a:pt x="1518298" y="1049273"/>
                    <a:pt x="985319" y="1582475"/>
                  </a:cubicBezTo>
                  <a:cubicBezTo>
                    <a:pt x="865735" y="1702059"/>
                    <a:pt x="748278" y="1809774"/>
                    <a:pt x="634628" y="1913907"/>
                  </a:cubicBezTo>
                  <a:cubicBezTo>
                    <a:pt x="421325" y="2109407"/>
                    <a:pt x="237134" y="2278146"/>
                    <a:pt x="117662" y="2453044"/>
                  </a:cubicBezTo>
                  <a:cubicBezTo>
                    <a:pt x="64756" y="2530415"/>
                    <a:pt x="27022" y="2605799"/>
                    <a:pt x="2515" y="2685494"/>
                  </a:cubicBezTo>
                  <a:lnTo>
                    <a:pt x="0" y="2696965"/>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B31EDDED-9BCC-44CD-A070-6D10D4FFE5A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0" y="176241"/>
              <a:ext cx="5517475" cy="6130481"/>
            </a:xfrm>
            <a:custGeom>
              <a:avLst/>
              <a:gdLst>
                <a:gd name="connsiteX0" fmla="*/ 2549095 w 5517475"/>
                <a:gd name="connsiteY0" fmla="*/ 0 h 6130481"/>
                <a:gd name="connsiteX1" fmla="*/ 4804175 w 5517475"/>
                <a:gd name="connsiteY1" fmla="*/ 1134258 h 6130481"/>
                <a:gd name="connsiteX2" fmla="*/ 5411838 w 5517475"/>
                <a:gd name="connsiteY2" fmla="*/ 3362353 h 6130481"/>
                <a:gd name="connsiteX3" fmla="*/ 4601621 w 5517475"/>
                <a:gd name="connsiteY3" fmla="*/ 5293280 h 6130481"/>
                <a:gd name="connsiteX4" fmla="*/ 2481577 w 5517475"/>
                <a:gd name="connsiteY4" fmla="*/ 6130481 h 6130481"/>
                <a:gd name="connsiteX5" fmla="*/ 243517 w 5517475"/>
                <a:gd name="connsiteY5" fmla="*/ 5212325 h 6130481"/>
                <a:gd name="connsiteX6" fmla="*/ 34587 w 5517475"/>
                <a:gd name="connsiteY6" fmla="*/ 4985345 h 6130481"/>
                <a:gd name="connsiteX7" fmla="*/ 0 w 5517475"/>
                <a:gd name="connsiteY7" fmla="*/ 4939620 h 6130481"/>
                <a:gd name="connsiteX8" fmla="*/ 0 w 5517475"/>
                <a:gd name="connsiteY8" fmla="*/ 3799573 h 6130481"/>
                <a:gd name="connsiteX9" fmla="*/ 64364 w 5517475"/>
                <a:gd name="connsiteY9" fmla="*/ 3974159 h 6130481"/>
                <a:gd name="connsiteX10" fmla="*/ 636644 w 5517475"/>
                <a:gd name="connsiteY10" fmla="*/ 4813600 h 6130481"/>
                <a:gd name="connsiteX11" fmla="*/ 2481577 w 5517475"/>
                <a:gd name="connsiteY11" fmla="*/ 5570406 h 6130481"/>
                <a:gd name="connsiteX12" fmla="*/ 3449896 w 5517475"/>
                <a:gd name="connsiteY12" fmla="*/ 5407153 h 6130481"/>
                <a:gd name="connsiteX13" fmla="*/ 4205695 w 5517475"/>
                <a:gd name="connsiteY13" fmla="*/ 4897241 h 6130481"/>
                <a:gd name="connsiteX14" fmla="*/ 4461434 w 5517475"/>
                <a:gd name="connsiteY14" fmla="*/ 4564802 h 6130481"/>
                <a:gd name="connsiteX15" fmla="*/ 4588969 w 5517475"/>
                <a:gd name="connsiteY15" fmla="*/ 4149952 h 6130481"/>
                <a:gd name="connsiteX16" fmla="*/ 4886585 w 5517475"/>
                <a:gd name="connsiteY16" fmla="*/ 3168421 h 6130481"/>
                <a:gd name="connsiteX17" fmla="*/ 4877964 w 5517475"/>
                <a:gd name="connsiteY17" fmla="*/ 2321590 h 6130481"/>
                <a:gd name="connsiteX18" fmla="*/ 4382048 w 5517475"/>
                <a:gd name="connsiteY18" fmla="*/ 1501856 h 6130481"/>
                <a:gd name="connsiteX19" fmla="*/ 3551900 w 5517475"/>
                <a:gd name="connsiteY19" fmla="*/ 808425 h 6130481"/>
                <a:gd name="connsiteX20" fmla="*/ 2549095 w 5517475"/>
                <a:gd name="connsiteY20" fmla="*/ 559851 h 6130481"/>
                <a:gd name="connsiteX21" fmla="*/ 1712566 w 5517475"/>
                <a:gd name="connsiteY21" fmla="*/ 812008 h 6130481"/>
                <a:gd name="connsiteX22" fmla="*/ 906044 w 5517475"/>
                <a:gd name="connsiteY22" fmla="*/ 1502976 h 6130481"/>
                <a:gd name="connsiteX23" fmla="*/ 558825 w 5517475"/>
                <a:gd name="connsiteY23" fmla="*/ 1831049 h 6130481"/>
                <a:gd name="connsiteX24" fmla="*/ 25063 w 5517475"/>
                <a:gd name="connsiteY24" fmla="*/ 2389556 h 6130481"/>
                <a:gd name="connsiteX25" fmla="*/ 0 w 5517475"/>
                <a:gd name="connsiteY25" fmla="*/ 2432109 h 6130481"/>
                <a:gd name="connsiteX26" fmla="*/ 0 w 5517475"/>
                <a:gd name="connsiteY26" fmla="*/ 1587383 h 6130481"/>
                <a:gd name="connsiteX27" fmla="*/ 76951 w 5517475"/>
                <a:gd name="connsiteY27" fmla="*/ 1513741 h 6130481"/>
                <a:gd name="connsiteX28" fmla="*/ 510118 w 5517475"/>
                <a:gd name="connsiteY28" fmla="*/ 1107273 h 6130481"/>
                <a:gd name="connsiteX29" fmla="*/ 2549095 w 5517475"/>
                <a:gd name="connsiteY29" fmla="*/ 0 h 61304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517475" h="6130481">
                  <a:moveTo>
                    <a:pt x="2549095" y="0"/>
                  </a:moveTo>
                  <a:cubicBezTo>
                    <a:pt x="3508568" y="0"/>
                    <a:pt x="4219915" y="463445"/>
                    <a:pt x="4804175" y="1134258"/>
                  </a:cubicBezTo>
                  <a:cubicBezTo>
                    <a:pt x="5291694" y="1694109"/>
                    <a:pt x="5723899" y="2516643"/>
                    <a:pt x="5411838" y="3362353"/>
                  </a:cubicBezTo>
                  <a:cubicBezTo>
                    <a:pt x="4993181" y="4496612"/>
                    <a:pt x="5178268" y="4716633"/>
                    <a:pt x="4601621" y="5293280"/>
                  </a:cubicBezTo>
                  <a:cubicBezTo>
                    <a:pt x="4024863" y="5869926"/>
                    <a:pt x="3361551" y="6130481"/>
                    <a:pt x="2481577" y="6130481"/>
                  </a:cubicBezTo>
                  <a:cubicBezTo>
                    <a:pt x="1609329" y="6130481"/>
                    <a:pt x="818932" y="5780127"/>
                    <a:pt x="243517" y="5212325"/>
                  </a:cubicBezTo>
                  <a:cubicBezTo>
                    <a:pt x="170302" y="5140091"/>
                    <a:pt x="100568" y="5064339"/>
                    <a:pt x="34587" y="4985345"/>
                  </a:cubicBezTo>
                  <a:lnTo>
                    <a:pt x="0" y="4939620"/>
                  </a:lnTo>
                  <a:lnTo>
                    <a:pt x="0" y="3799573"/>
                  </a:lnTo>
                  <a:lnTo>
                    <a:pt x="64364" y="3974159"/>
                  </a:lnTo>
                  <a:cubicBezTo>
                    <a:pt x="198841" y="4289243"/>
                    <a:pt x="391429" y="4571632"/>
                    <a:pt x="636644" y="4813600"/>
                  </a:cubicBezTo>
                  <a:cubicBezTo>
                    <a:pt x="1131328" y="5301566"/>
                    <a:pt x="1786578" y="5570406"/>
                    <a:pt x="2481577" y="5570406"/>
                  </a:cubicBezTo>
                  <a:cubicBezTo>
                    <a:pt x="2854550" y="5570406"/>
                    <a:pt x="3171314" y="5516996"/>
                    <a:pt x="3449896" y="5407153"/>
                  </a:cubicBezTo>
                  <a:cubicBezTo>
                    <a:pt x="3723103" y="5299438"/>
                    <a:pt x="3970333" y="5132603"/>
                    <a:pt x="4205695" y="4897241"/>
                  </a:cubicBezTo>
                  <a:cubicBezTo>
                    <a:pt x="4369395" y="4733653"/>
                    <a:pt x="4426836" y="4637358"/>
                    <a:pt x="4461434" y="4564802"/>
                  </a:cubicBezTo>
                  <a:cubicBezTo>
                    <a:pt x="4510701" y="4461453"/>
                    <a:pt x="4543509" y="4330784"/>
                    <a:pt x="4588969" y="4149952"/>
                  </a:cubicBezTo>
                  <a:cubicBezTo>
                    <a:pt x="4646969" y="3918846"/>
                    <a:pt x="4726468" y="3602194"/>
                    <a:pt x="4886585" y="3168421"/>
                  </a:cubicBezTo>
                  <a:cubicBezTo>
                    <a:pt x="4984560" y="2902940"/>
                    <a:pt x="4981760" y="2626037"/>
                    <a:pt x="4877964" y="2321590"/>
                  </a:cubicBezTo>
                  <a:cubicBezTo>
                    <a:pt x="4786260" y="2052526"/>
                    <a:pt x="4614834" y="1769129"/>
                    <a:pt x="4382048" y="1501856"/>
                  </a:cubicBezTo>
                  <a:cubicBezTo>
                    <a:pt x="4110072" y="1189683"/>
                    <a:pt x="3838544" y="962832"/>
                    <a:pt x="3551900" y="808425"/>
                  </a:cubicBezTo>
                  <a:cubicBezTo>
                    <a:pt x="3241183" y="641141"/>
                    <a:pt x="2913222" y="559851"/>
                    <a:pt x="2549095" y="559851"/>
                  </a:cubicBezTo>
                  <a:cubicBezTo>
                    <a:pt x="2253830" y="559851"/>
                    <a:pt x="1988013" y="640134"/>
                    <a:pt x="1712566" y="812008"/>
                  </a:cubicBezTo>
                  <a:cubicBezTo>
                    <a:pt x="1428385" y="989593"/>
                    <a:pt x="1158313" y="1250707"/>
                    <a:pt x="906044" y="1502976"/>
                  </a:cubicBezTo>
                  <a:cubicBezTo>
                    <a:pt x="788140" y="1620769"/>
                    <a:pt x="671579" y="1727700"/>
                    <a:pt x="558825" y="1831049"/>
                  </a:cubicBezTo>
                  <a:cubicBezTo>
                    <a:pt x="340371" y="2031140"/>
                    <a:pt x="151813" y="2204022"/>
                    <a:pt x="25063" y="2389556"/>
                  </a:cubicBezTo>
                  <a:lnTo>
                    <a:pt x="0" y="2432109"/>
                  </a:lnTo>
                  <a:lnTo>
                    <a:pt x="0" y="1587383"/>
                  </a:lnTo>
                  <a:lnTo>
                    <a:pt x="76951" y="1513741"/>
                  </a:lnTo>
                  <a:cubicBezTo>
                    <a:pt x="217918" y="1383294"/>
                    <a:pt x="365956" y="1251435"/>
                    <a:pt x="510118" y="1107273"/>
                  </a:cubicBezTo>
                  <a:cubicBezTo>
                    <a:pt x="1086764" y="530627"/>
                    <a:pt x="1669121" y="0"/>
                    <a:pt x="2549095"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8" name="Freeform: Shape 27">
              <a:extLst>
                <a:ext uri="{FF2B5EF4-FFF2-40B4-BE49-F238E27FC236}">
                  <a16:creationId xmlns:a16="http://schemas.microsoft.com/office/drawing/2014/main" id="{DD8B24B6-55EE-4D0C-9809-90EF8E1892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9221" y="0"/>
              <a:ext cx="5646974" cy="6483075"/>
            </a:xfrm>
            <a:custGeom>
              <a:avLst/>
              <a:gdLst>
                <a:gd name="connsiteX0" fmla="*/ 2405773 w 5646974"/>
                <a:gd name="connsiteY0" fmla="*/ 0 h 6483075"/>
                <a:gd name="connsiteX1" fmla="*/ 5646974 w 5646974"/>
                <a:gd name="connsiteY1" fmla="*/ 3241538 h 6483075"/>
                <a:gd name="connsiteX2" fmla="*/ 2405773 w 5646974"/>
                <a:gd name="connsiteY2" fmla="*/ 6483075 h 6483075"/>
                <a:gd name="connsiteX3" fmla="*/ 113897 w 5646974"/>
                <a:gd name="connsiteY3" fmla="*/ 5533666 h 6483075"/>
                <a:gd name="connsiteX4" fmla="*/ 0 w 5646974"/>
                <a:gd name="connsiteY4" fmla="*/ 5408336 h 6483075"/>
                <a:gd name="connsiteX5" fmla="*/ 0 w 5646974"/>
                <a:gd name="connsiteY5" fmla="*/ 4983659 h 6483075"/>
                <a:gd name="connsiteX6" fmla="*/ 155731 w 5646974"/>
                <a:gd name="connsiteY6" fmla="*/ 5176047 h 6483075"/>
                <a:gd name="connsiteX7" fmla="*/ 1093706 w 5646974"/>
                <a:gd name="connsiteY7" fmla="*/ 5866903 h 6483075"/>
                <a:gd name="connsiteX8" fmla="*/ 1639673 w 5646974"/>
                <a:gd name="connsiteY8" fmla="*/ 6059940 h 6483075"/>
                <a:gd name="connsiteX9" fmla="*/ 1709990 w 5646974"/>
                <a:gd name="connsiteY9" fmla="*/ 6076287 h 6483075"/>
                <a:gd name="connsiteX10" fmla="*/ 1780307 w 5646974"/>
                <a:gd name="connsiteY10" fmla="*/ 6091963 h 6483075"/>
                <a:gd name="connsiteX11" fmla="*/ 1851072 w 5646974"/>
                <a:gd name="connsiteY11" fmla="*/ 6105176 h 6483075"/>
                <a:gd name="connsiteX12" fmla="*/ 1886455 w 5646974"/>
                <a:gd name="connsiteY12" fmla="*/ 6111782 h 6483075"/>
                <a:gd name="connsiteX13" fmla="*/ 1921949 w 5646974"/>
                <a:gd name="connsiteY13" fmla="*/ 6117716 h 6483075"/>
                <a:gd name="connsiteX14" fmla="*/ 2064152 w 5646974"/>
                <a:gd name="connsiteY14" fmla="*/ 6137647 h 6483075"/>
                <a:gd name="connsiteX15" fmla="*/ 2206914 w 5646974"/>
                <a:gd name="connsiteY15" fmla="*/ 6151195 h 6483075"/>
                <a:gd name="connsiteX16" fmla="*/ 2350011 w 5646974"/>
                <a:gd name="connsiteY16" fmla="*/ 6158250 h 6483075"/>
                <a:gd name="connsiteX17" fmla="*/ 2493109 w 5646974"/>
                <a:gd name="connsiteY17" fmla="*/ 6159705 h 6483075"/>
                <a:gd name="connsiteX18" fmla="*/ 2781321 w 5646974"/>
                <a:gd name="connsiteY18" fmla="*/ 6147277 h 6483075"/>
                <a:gd name="connsiteX19" fmla="*/ 3345091 w 5646974"/>
                <a:gd name="connsiteY19" fmla="*/ 6060276 h 6483075"/>
                <a:gd name="connsiteX20" fmla="*/ 3878853 w 5646974"/>
                <a:gd name="connsiteY20" fmla="*/ 5871718 h 6483075"/>
                <a:gd name="connsiteX21" fmla="*/ 4367267 w 5646974"/>
                <a:gd name="connsiteY21" fmla="*/ 5573093 h 6483075"/>
                <a:gd name="connsiteX22" fmla="*/ 4424484 w 5646974"/>
                <a:gd name="connsiteY22" fmla="*/ 5528529 h 6483075"/>
                <a:gd name="connsiteX23" fmla="*/ 4481252 w 5646974"/>
                <a:gd name="connsiteY23" fmla="*/ 5483069 h 6483075"/>
                <a:gd name="connsiteX24" fmla="*/ 4536790 w 5646974"/>
                <a:gd name="connsiteY24" fmla="*/ 5435818 h 6483075"/>
                <a:gd name="connsiteX25" fmla="*/ 4591543 w 5646974"/>
                <a:gd name="connsiteY25" fmla="*/ 5387671 h 6483075"/>
                <a:gd name="connsiteX26" fmla="*/ 4794209 w 5646974"/>
                <a:gd name="connsiteY26" fmla="*/ 5181198 h 6483075"/>
                <a:gd name="connsiteX27" fmla="*/ 4956678 w 5646974"/>
                <a:gd name="connsiteY27" fmla="*/ 4945836 h 6483075"/>
                <a:gd name="connsiteX28" fmla="*/ 4989262 w 5646974"/>
                <a:gd name="connsiteY28" fmla="*/ 4881453 h 6483075"/>
                <a:gd name="connsiteX29" fmla="*/ 5017814 w 5646974"/>
                <a:gd name="connsiteY29" fmla="*/ 4814607 h 6483075"/>
                <a:gd name="connsiteX30" fmla="*/ 5044127 w 5646974"/>
                <a:gd name="connsiteY30" fmla="*/ 4746193 h 6483075"/>
                <a:gd name="connsiteX31" fmla="*/ 5068425 w 5646974"/>
                <a:gd name="connsiteY31" fmla="*/ 4676436 h 6483075"/>
                <a:gd name="connsiteX32" fmla="*/ 5154641 w 5646974"/>
                <a:gd name="connsiteY32" fmla="*/ 4390352 h 6483075"/>
                <a:gd name="connsiteX33" fmla="*/ 5196854 w 5646974"/>
                <a:gd name="connsiteY33" fmla="*/ 4246134 h 6483075"/>
                <a:gd name="connsiteX34" fmla="*/ 5240299 w 5646974"/>
                <a:gd name="connsiteY34" fmla="*/ 4102140 h 6483075"/>
                <a:gd name="connsiteX35" fmla="*/ 5432440 w 5646974"/>
                <a:gd name="connsiteY35" fmla="*/ 3532884 h 6483075"/>
                <a:gd name="connsiteX36" fmla="*/ 5528846 w 5646974"/>
                <a:gd name="connsiteY36" fmla="*/ 2951647 h 6483075"/>
                <a:gd name="connsiteX37" fmla="*/ 5495927 w 5646974"/>
                <a:gd name="connsiteY37" fmla="*/ 2658733 h 6483075"/>
                <a:gd name="connsiteX38" fmla="*/ 5480027 w 5646974"/>
                <a:gd name="connsiteY38" fmla="*/ 2586848 h 6483075"/>
                <a:gd name="connsiteX39" fmla="*/ 5461328 w 5646974"/>
                <a:gd name="connsiteY39" fmla="*/ 2515635 h 6483075"/>
                <a:gd name="connsiteX40" fmla="*/ 5439605 w 5646974"/>
                <a:gd name="connsiteY40" fmla="*/ 2445317 h 6483075"/>
                <a:gd name="connsiteX41" fmla="*/ 5415532 w 5646974"/>
                <a:gd name="connsiteY41" fmla="*/ 2375896 h 6483075"/>
                <a:gd name="connsiteX42" fmla="*/ 5144564 w 5646974"/>
                <a:gd name="connsiteY42" fmla="*/ 1857138 h 6483075"/>
                <a:gd name="connsiteX43" fmla="*/ 4774838 w 5646974"/>
                <a:gd name="connsiteY43" fmla="*/ 1405450 h 6483075"/>
                <a:gd name="connsiteX44" fmla="*/ 4345769 w 5646974"/>
                <a:gd name="connsiteY44" fmla="*/ 1012323 h 6483075"/>
                <a:gd name="connsiteX45" fmla="*/ 4115334 w 5646974"/>
                <a:gd name="connsiteY45" fmla="*/ 841344 h 6483075"/>
                <a:gd name="connsiteX46" fmla="*/ 3874038 w 5646974"/>
                <a:gd name="connsiteY46" fmla="*/ 691528 h 6483075"/>
                <a:gd name="connsiteX47" fmla="*/ 3359535 w 5646974"/>
                <a:gd name="connsiteY47" fmla="*/ 468819 h 6483075"/>
                <a:gd name="connsiteX48" fmla="*/ 2811105 w 5646974"/>
                <a:gd name="connsiteY48" fmla="*/ 366031 h 6483075"/>
                <a:gd name="connsiteX49" fmla="*/ 2741124 w 5646974"/>
                <a:gd name="connsiteY49" fmla="*/ 361440 h 6483075"/>
                <a:gd name="connsiteX50" fmla="*/ 2671030 w 5646974"/>
                <a:gd name="connsiteY50" fmla="*/ 358417 h 6483075"/>
                <a:gd name="connsiteX51" fmla="*/ 2600713 w 5646974"/>
                <a:gd name="connsiteY51" fmla="*/ 357521 h 6483075"/>
                <a:gd name="connsiteX52" fmla="*/ 2531739 w 5646974"/>
                <a:gd name="connsiteY52" fmla="*/ 358529 h 6483075"/>
                <a:gd name="connsiteX53" fmla="*/ 2259988 w 5646974"/>
                <a:gd name="connsiteY53" fmla="*/ 385289 h 6483075"/>
                <a:gd name="connsiteX54" fmla="*/ 1740670 w 5646974"/>
                <a:gd name="connsiteY54" fmla="*/ 553917 h 6483075"/>
                <a:gd name="connsiteX55" fmla="*/ 1264124 w 5646974"/>
                <a:gd name="connsiteY55" fmla="*/ 853549 h 6483075"/>
                <a:gd name="connsiteX56" fmla="*/ 823074 w 5646974"/>
                <a:gd name="connsiteY56" fmla="*/ 1234136 h 6483075"/>
                <a:gd name="connsiteX57" fmla="*/ 715694 w 5646974"/>
                <a:gd name="connsiteY57" fmla="*/ 1336252 h 6483075"/>
                <a:gd name="connsiteX58" fmla="*/ 606859 w 5646974"/>
                <a:gd name="connsiteY58" fmla="*/ 1440945 h 6483075"/>
                <a:gd name="connsiteX59" fmla="*/ 382023 w 5646974"/>
                <a:gd name="connsiteY59" fmla="*/ 1646074 h 6483075"/>
                <a:gd name="connsiteX60" fmla="*/ 158531 w 5646974"/>
                <a:gd name="connsiteY60" fmla="*/ 1843813 h 6483075"/>
                <a:gd name="connsiteX61" fmla="*/ 0 w 5646974"/>
                <a:gd name="connsiteY61" fmla="*/ 1991775 h 6483075"/>
                <a:gd name="connsiteX62" fmla="*/ 0 w 5646974"/>
                <a:gd name="connsiteY62" fmla="*/ 1074740 h 6483075"/>
                <a:gd name="connsiteX63" fmla="*/ 113897 w 5646974"/>
                <a:gd name="connsiteY63" fmla="*/ 949410 h 6483075"/>
                <a:gd name="connsiteX64" fmla="*/ 2405773 w 5646974"/>
                <a:gd name="connsiteY64" fmla="*/ 0 h 6483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5646974" h="6483075">
                  <a:moveTo>
                    <a:pt x="2405773" y="0"/>
                  </a:moveTo>
                  <a:cubicBezTo>
                    <a:pt x="4195841" y="0"/>
                    <a:pt x="5646974" y="1451246"/>
                    <a:pt x="5646974" y="3241538"/>
                  </a:cubicBezTo>
                  <a:cubicBezTo>
                    <a:pt x="5646974" y="5031830"/>
                    <a:pt x="4195841" y="6483075"/>
                    <a:pt x="2405773" y="6483075"/>
                  </a:cubicBezTo>
                  <a:cubicBezTo>
                    <a:pt x="1510739" y="6483075"/>
                    <a:pt x="700439" y="6120264"/>
                    <a:pt x="113897" y="5533666"/>
                  </a:cubicBezTo>
                  <a:lnTo>
                    <a:pt x="0" y="5408336"/>
                  </a:lnTo>
                  <a:lnTo>
                    <a:pt x="0" y="4983659"/>
                  </a:lnTo>
                  <a:lnTo>
                    <a:pt x="155731" y="5176047"/>
                  </a:lnTo>
                  <a:cubicBezTo>
                    <a:pt x="417742" y="5469073"/>
                    <a:pt x="741224" y="5704211"/>
                    <a:pt x="1093706" y="5866903"/>
                  </a:cubicBezTo>
                  <a:cubicBezTo>
                    <a:pt x="1269947" y="5948418"/>
                    <a:pt x="1453018" y="6013137"/>
                    <a:pt x="1639673" y="6059940"/>
                  </a:cubicBezTo>
                  <a:lnTo>
                    <a:pt x="1709990" y="6076287"/>
                  </a:lnTo>
                  <a:cubicBezTo>
                    <a:pt x="1733504" y="6081550"/>
                    <a:pt x="1756570" y="6088156"/>
                    <a:pt x="1780307" y="6091963"/>
                  </a:cubicBezTo>
                  <a:lnTo>
                    <a:pt x="1851072" y="6105176"/>
                  </a:lnTo>
                  <a:lnTo>
                    <a:pt x="1886455" y="6111782"/>
                  </a:lnTo>
                  <a:cubicBezTo>
                    <a:pt x="1898212" y="6114021"/>
                    <a:pt x="1909969" y="6116373"/>
                    <a:pt x="1921949" y="6117716"/>
                  </a:cubicBezTo>
                  <a:cubicBezTo>
                    <a:pt x="1969425" y="6124323"/>
                    <a:pt x="2016676" y="6131489"/>
                    <a:pt x="2064152" y="6137647"/>
                  </a:cubicBezTo>
                  <a:cubicBezTo>
                    <a:pt x="2111851" y="6141790"/>
                    <a:pt x="2159438" y="6146381"/>
                    <a:pt x="2206914" y="6151195"/>
                  </a:cubicBezTo>
                  <a:lnTo>
                    <a:pt x="2350011" y="6158250"/>
                  </a:lnTo>
                  <a:cubicBezTo>
                    <a:pt x="2397711" y="6159593"/>
                    <a:pt x="2445410" y="6159146"/>
                    <a:pt x="2493109" y="6159705"/>
                  </a:cubicBezTo>
                  <a:cubicBezTo>
                    <a:pt x="2589068" y="6158137"/>
                    <a:pt x="2685922" y="6154666"/>
                    <a:pt x="2781321" y="6147277"/>
                  </a:cubicBezTo>
                  <a:cubicBezTo>
                    <a:pt x="2972566" y="6132944"/>
                    <a:pt x="3161348" y="6105288"/>
                    <a:pt x="3345091" y="6060276"/>
                  </a:cubicBezTo>
                  <a:cubicBezTo>
                    <a:pt x="3528834" y="6015375"/>
                    <a:pt x="3707539" y="5952785"/>
                    <a:pt x="3878853" y="5871718"/>
                  </a:cubicBezTo>
                  <a:cubicBezTo>
                    <a:pt x="4050167" y="5790428"/>
                    <a:pt x="4213084" y="5689318"/>
                    <a:pt x="4367267" y="5573093"/>
                  </a:cubicBezTo>
                  <a:lnTo>
                    <a:pt x="4424484" y="5528529"/>
                  </a:lnTo>
                  <a:cubicBezTo>
                    <a:pt x="4443631" y="5513637"/>
                    <a:pt x="4463113" y="5499193"/>
                    <a:pt x="4481252" y="5483069"/>
                  </a:cubicBezTo>
                  <a:lnTo>
                    <a:pt x="4536790" y="5435818"/>
                  </a:lnTo>
                  <a:cubicBezTo>
                    <a:pt x="4555265" y="5419918"/>
                    <a:pt x="4574188" y="5404466"/>
                    <a:pt x="4591543" y="5387671"/>
                  </a:cubicBezTo>
                  <a:cubicBezTo>
                    <a:pt x="4662980" y="5321944"/>
                    <a:pt x="4733074" y="5254650"/>
                    <a:pt x="4794209" y="5181198"/>
                  </a:cubicBezTo>
                  <a:cubicBezTo>
                    <a:pt x="4857808" y="5109089"/>
                    <a:pt x="4910434" y="5029926"/>
                    <a:pt x="4956678" y="4945836"/>
                  </a:cubicBezTo>
                  <a:cubicBezTo>
                    <a:pt x="4967651" y="4924450"/>
                    <a:pt x="4978624" y="4903064"/>
                    <a:pt x="4989262" y="4881453"/>
                  </a:cubicBezTo>
                  <a:lnTo>
                    <a:pt x="5017814" y="4814607"/>
                  </a:lnTo>
                  <a:cubicBezTo>
                    <a:pt x="5027891" y="4792549"/>
                    <a:pt x="5035393" y="4769035"/>
                    <a:pt x="5044127" y="4746193"/>
                  </a:cubicBezTo>
                  <a:cubicBezTo>
                    <a:pt x="5052636" y="4723128"/>
                    <a:pt x="5061146" y="4700174"/>
                    <a:pt x="5068425" y="4676436"/>
                  </a:cubicBezTo>
                  <a:cubicBezTo>
                    <a:pt x="5099552" y="4582717"/>
                    <a:pt x="5126985" y="4486422"/>
                    <a:pt x="5154641" y="4390352"/>
                  </a:cubicBezTo>
                  <a:lnTo>
                    <a:pt x="5196854" y="4246134"/>
                  </a:lnTo>
                  <a:lnTo>
                    <a:pt x="5240299" y="4102140"/>
                  </a:lnTo>
                  <a:cubicBezTo>
                    <a:pt x="5299195" y="3910560"/>
                    <a:pt x="5364697" y="3721330"/>
                    <a:pt x="5432440" y="3532884"/>
                  </a:cubicBezTo>
                  <a:cubicBezTo>
                    <a:pt x="5500294" y="3346902"/>
                    <a:pt x="5533549" y="3148714"/>
                    <a:pt x="5528846" y="2951647"/>
                  </a:cubicBezTo>
                  <a:cubicBezTo>
                    <a:pt x="5526831" y="2853113"/>
                    <a:pt x="5515409" y="2755027"/>
                    <a:pt x="5495927" y="2658733"/>
                  </a:cubicBezTo>
                  <a:cubicBezTo>
                    <a:pt x="5491112" y="2634659"/>
                    <a:pt x="5486297" y="2610585"/>
                    <a:pt x="5480027" y="2586848"/>
                  </a:cubicBezTo>
                  <a:cubicBezTo>
                    <a:pt x="5474205" y="2562998"/>
                    <a:pt x="5468718" y="2539036"/>
                    <a:pt x="5461328" y="2515635"/>
                  </a:cubicBezTo>
                  <a:cubicBezTo>
                    <a:pt x="5454386" y="2492009"/>
                    <a:pt x="5447668" y="2468495"/>
                    <a:pt x="5439605" y="2445317"/>
                  </a:cubicBezTo>
                  <a:cubicBezTo>
                    <a:pt x="5431879" y="2422028"/>
                    <a:pt x="5424378" y="2398738"/>
                    <a:pt x="5415532" y="2375896"/>
                  </a:cubicBezTo>
                  <a:cubicBezTo>
                    <a:pt x="5347790" y="2191817"/>
                    <a:pt x="5254071" y="2018599"/>
                    <a:pt x="5144564" y="1857138"/>
                  </a:cubicBezTo>
                  <a:cubicBezTo>
                    <a:pt x="5034946" y="1695565"/>
                    <a:pt x="4909762" y="1545301"/>
                    <a:pt x="4774838" y="1405450"/>
                  </a:cubicBezTo>
                  <a:cubicBezTo>
                    <a:pt x="4638907" y="1265040"/>
                    <a:pt x="4496145" y="1132131"/>
                    <a:pt x="4345769" y="1012323"/>
                  </a:cubicBezTo>
                  <a:cubicBezTo>
                    <a:pt x="4270749" y="952195"/>
                    <a:pt x="4194273" y="894642"/>
                    <a:pt x="4115334" y="841344"/>
                  </a:cubicBezTo>
                  <a:cubicBezTo>
                    <a:pt x="4037067" y="787263"/>
                    <a:pt x="3956336" y="737548"/>
                    <a:pt x="3874038" y="691528"/>
                  </a:cubicBezTo>
                  <a:cubicBezTo>
                    <a:pt x="3709554" y="599712"/>
                    <a:pt x="3537792" y="523349"/>
                    <a:pt x="3359535" y="468819"/>
                  </a:cubicBezTo>
                  <a:cubicBezTo>
                    <a:pt x="3181278" y="414514"/>
                    <a:pt x="2997311" y="380699"/>
                    <a:pt x="2811105" y="366031"/>
                  </a:cubicBezTo>
                  <a:cubicBezTo>
                    <a:pt x="2787703" y="364575"/>
                    <a:pt x="2764525" y="362448"/>
                    <a:pt x="2741124" y="361440"/>
                  </a:cubicBezTo>
                  <a:lnTo>
                    <a:pt x="2671030" y="358417"/>
                  </a:lnTo>
                  <a:lnTo>
                    <a:pt x="2600713" y="357521"/>
                  </a:lnTo>
                  <a:cubicBezTo>
                    <a:pt x="2577087" y="356961"/>
                    <a:pt x="2554805" y="358305"/>
                    <a:pt x="2531739" y="358529"/>
                  </a:cubicBezTo>
                  <a:cubicBezTo>
                    <a:pt x="2440259" y="360992"/>
                    <a:pt x="2349564" y="370285"/>
                    <a:pt x="2259988" y="385289"/>
                  </a:cubicBezTo>
                  <a:cubicBezTo>
                    <a:pt x="2080723" y="415521"/>
                    <a:pt x="1906945" y="473634"/>
                    <a:pt x="1740670" y="553917"/>
                  </a:cubicBezTo>
                  <a:cubicBezTo>
                    <a:pt x="1574506" y="634647"/>
                    <a:pt x="1415844" y="737100"/>
                    <a:pt x="1264124" y="853549"/>
                  </a:cubicBezTo>
                  <a:cubicBezTo>
                    <a:pt x="1112181" y="969886"/>
                    <a:pt x="966508" y="1099212"/>
                    <a:pt x="823074" y="1234136"/>
                  </a:cubicBezTo>
                  <a:cubicBezTo>
                    <a:pt x="787131" y="1267951"/>
                    <a:pt x="751413" y="1301990"/>
                    <a:pt x="715694" y="1336252"/>
                  </a:cubicBezTo>
                  <a:lnTo>
                    <a:pt x="606859" y="1440945"/>
                  </a:lnTo>
                  <a:cubicBezTo>
                    <a:pt x="532623" y="1511374"/>
                    <a:pt x="457267" y="1579452"/>
                    <a:pt x="382023" y="1646074"/>
                  </a:cubicBezTo>
                  <a:lnTo>
                    <a:pt x="158531" y="1843813"/>
                  </a:lnTo>
                  <a:lnTo>
                    <a:pt x="0" y="1991775"/>
                  </a:lnTo>
                  <a:lnTo>
                    <a:pt x="0" y="1074740"/>
                  </a:lnTo>
                  <a:lnTo>
                    <a:pt x="113897" y="949410"/>
                  </a:lnTo>
                  <a:cubicBezTo>
                    <a:pt x="700439" y="362812"/>
                    <a:pt x="1510739" y="0"/>
                    <a:pt x="2405773" y="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 name="Antraštė 1">
            <a:extLst>
              <a:ext uri="{FF2B5EF4-FFF2-40B4-BE49-F238E27FC236}">
                <a16:creationId xmlns:a16="http://schemas.microsoft.com/office/drawing/2014/main" id="{3B4DFB48-FC53-072C-97D0-2326DBEFBF34}"/>
              </a:ext>
            </a:extLst>
          </p:cNvPr>
          <p:cNvSpPr>
            <a:spLocks noGrp="1"/>
          </p:cNvSpPr>
          <p:nvPr>
            <p:ph type="title"/>
          </p:nvPr>
        </p:nvSpPr>
        <p:spPr>
          <a:xfrm>
            <a:off x="251520" y="3356992"/>
            <a:ext cx="2436583" cy="1944216"/>
          </a:xfrm>
        </p:spPr>
        <p:txBody>
          <a:bodyPr>
            <a:normAutofit/>
          </a:bodyPr>
          <a:lstStyle/>
          <a:p>
            <a:r>
              <a:rPr lang="lt-LT" sz="3100" b="1" dirty="0">
                <a:solidFill>
                  <a:schemeClr val="accent2"/>
                </a:solidFill>
              </a:rPr>
              <a:t>Aprangos klausimas</a:t>
            </a:r>
            <a:endParaRPr lang="lt-LT" sz="3100" dirty="0">
              <a:solidFill>
                <a:schemeClr val="accent2"/>
              </a:solidFill>
            </a:endParaRPr>
          </a:p>
        </p:txBody>
      </p:sp>
      <p:sp>
        <p:nvSpPr>
          <p:cNvPr id="3" name="Turinio vietos rezervavimo ženklas 2">
            <a:extLst>
              <a:ext uri="{FF2B5EF4-FFF2-40B4-BE49-F238E27FC236}">
                <a16:creationId xmlns:a16="http://schemas.microsoft.com/office/drawing/2014/main" id="{F4754A74-0023-9FF7-AB25-B8E3B0DA2BCF}"/>
              </a:ext>
            </a:extLst>
          </p:cNvPr>
          <p:cNvSpPr>
            <a:spLocks noGrp="1"/>
          </p:cNvSpPr>
          <p:nvPr>
            <p:ph idx="1"/>
          </p:nvPr>
        </p:nvSpPr>
        <p:spPr>
          <a:xfrm>
            <a:off x="4076935" y="260648"/>
            <a:ext cx="4815545" cy="3819045"/>
          </a:xfrm>
        </p:spPr>
        <p:txBody>
          <a:bodyPr anchor="ctr">
            <a:normAutofit lnSpcReduction="10000"/>
          </a:bodyPr>
          <a:lstStyle/>
          <a:p>
            <a:pPr marL="0" indent="0" hangingPunct="0">
              <a:spcBef>
                <a:spcPts val="1200"/>
              </a:spcBef>
              <a:buNone/>
            </a:pPr>
            <a:r>
              <a:rPr lang="lt-LT" sz="2000" b="1" dirty="0">
                <a:solidFill>
                  <a:schemeClr val="accent2"/>
                </a:solidFill>
              </a:rPr>
              <a:t>Tautinis kostiumas </a:t>
            </a:r>
            <a:r>
              <a:rPr lang="lt-LT" sz="2000" dirty="0"/>
              <a:t>– kada gerai ir kada nelabai?</a:t>
            </a:r>
          </a:p>
          <a:p>
            <a:pPr hangingPunct="0">
              <a:spcBef>
                <a:spcPts val="600"/>
              </a:spcBef>
            </a:pPr>
            <a:r>
              <a:rPr lang="lt-LT" sz="2000" i="1" dirty="0">
                <a:solidFill>
                  <a:schemeClr val="accent1">
                    <a:lumMod val="75000"/>
                  </a:schemeClr>
                </a:solidFill>
              </a:rPr>
              <a:t>Gerai</a:t>
            </a:r>
            <a:r>
              <a:rPr lang="lt-LT" sz="2000" dirty="0"/>
              <a:t>, jei visos jo dalys atitinka tam tikro etnografinio regiono ypatybes, yra kokybiškas, tinkamai dėvimas</a:t>
            </a:r>
          </a:p>
          <a:p>
            <a:pPr hangingPunct="0">
              <a:spcBef>
                <a:spcPts val="600"/>
              </a:spcBef>
            </a:pPr>
            <a:r>
              <a:rPr lang="lt-LT" sz="2000" i="1" dirty="0">
                <a:solidFill>
                  <a:schemeClr val="accent1">
                    <a:lumMod val="75000"/>
                  </a:schemeClr>
                </a:solidFill>
              </a:rPr>
              <a:t>Negerai</a:t>
            </a:r>
            <a:r>
              <a:rPr lang="lt-LT" sz="2000" dirty="0"/>
              <a:t>, jei yra eklektiškas, neatitinka regioninių tradicijų, neskoningai stilizuotas.</a:t>
            </a:r>
          </a:p>
          <a:p>
            <a:pPr marL="0" indent="0" hangingPunct="0">
              <a:spcBef>
                <a:spcPts val="1200"/>
              </a:spcBef>
              <a:spcAft>
                <a:spcPts val="600"/>
              </a:spcAft>
              <a:buNone/>
            </a:pPr>
            <a:r>
              <a:rPr lang="lt-LT" sz="2000" b="1" dirty="0">
                <a:solidFill>
                  <a:schemeClr val="accent2"/>
                </a:solidFill>
              </a:rPr>
              <a:t>Kitokia apranga: </a:t>
            </a:r>
            <a:r>
              <a:rPr lang="lt-LT" sz="2000" dirty="0"/>
              <a:t>tvarkinga, gali būti skoningai stilizuota, su tradicinės aprangos elementais.</a:t>
            </a:r>
          </a:p>
          <a:p>
            <a:pPr marL="0" indent="0" hangingPunct="0">
              <a:lnSpc>
                <a:spcPct val="90000"/>
              </a:lnSpc>
              <a:spcBef>
                <a:spcPts val="1200"/>
              </a:spcBef>
              <a:spcAft>
                <a:spcPts val="600"/>
              </a:spcAft>
              <a:buNone/>
            </a:pPr>
            <a:endParaRPr lang="lt-LT" sz="1400" dirty="0">
              <a:solidFill>
                <a:schemeClr val="tx2"/>
              </a:solidFill>
            </a:endParaRPr>
          </a:p>
        </p:txBody>
      </p:sp>
      <p:sp>
        <p:nvSpPr>
          <p:cNvPr id="30" name="Rectangle 29">
            <a:extLst>
              <a:ext uri="{FF2B5EF4-FFF2-40B4-BE49-F238E27FC236}">
                <a16:creationId xmlns:a16="http://schemas.microsoft.com/office/drawing/2014/main" id="{3743E1C2-22F7-4104-94BC-CD56765F2B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4185" y="4079694"/>
            <a:ext cx="3733482" cy="1979514"/>
          </a:xfrm>
          <a:prstGeom prst="rect">
            <a:avLst/>
          </a:prstGeom>
          <a:solidFill>
            <a:schemeClr val="bg1"/>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aveikslėlis 4">
            <a:extLst>
              <a:ext uri="{FF2B5EF4-FFF2-40B4-BE49-F238E27FC236}">
                <a16:creationId xmlns:a16="http://schemas.microsoft.com/office/drawing/2014/main" id="{2E76A2B1-6EEA-8062-668A-E15F701ECCB3}"/>
              </a:ext>
            </a:extLst>
          </p:cNvPr>
          <p:cNvPicPr>
            <a:picLocks noChangeAspect="1"/>
          </p:cNvPicPr>
          <p:nvPr/>
        </p:nvPicPr>
        <p:blipFill>
          <a:blip r:embed="rId2" cstate="print">
            <a:alphaModFix/>
            <a:extLst>
              <a:ext uri="{28A0092B-C50C-407E-A947-70E740481C1C}">
                <a14:useLocalDpi xmlns:a14="http://schemas.microsoft.com/office/drawing/2010/main" val="0"/>
              </a:ext>
            </a:extLst>
          </a:blip>
          <a:stretch>
            <a:fillRect/>
          </a:stretch>
        </p:blipFill>
        <p:spPr>
          <a:xfrm>
            <a:off x="2448280" y="3320637"/>
            <a:ext cx="1466720" cy="3314623"/>
          </a:xfrm>
          <a:prstGeom prst="rect">
            <a:avLst/>
          </a:prstGeom>
          <a:effectLst>
            <a:softEdge rad="0"/>
          </a:effectLst>
        </p:spPr>
      </p:pic>
      <p:pic>
        <p:nvPicPr>
          <p:cNvPr id="7" name="Paveikslėlis 6">
            <a:extLst>
              <a:ext uri="{FF2B5EF4-FFF2-40B4-BE49-F238E27FC236}">
                <a16:creationId xmlns:a16="http://schemas.microsoft.com/office/drawing/2014/main" id="{78A2DDA5-F189-9BFD-AEBC-EC9E6DCF44FF}"/>
              </a:ext>
            </a:extLst>
          </p:cNvPr>
          <p:cNvPicPr>
            <a:picLocks noChangeAspect="1"/>
          </p:cNvPicPr>
          <p:nvPr/>
        </p:nvPicPr>
        <p:blipFill>
          <a:blip r:embed="rId3" cstate="print">
            <a:alphaModFix/>
            <a:extLst>
              <a:ext uri="{28A0092B-C50C-407E-A947-70E740481C1C}">
                <a14:useLocalDpi xmlns:a14="http://schemas.microsoft.com/office/drawing/2010/main" val="0"/>
              </a:ext>
            </a:extLst>
          </a:blip>
          <a:stretch>
            <a:fillRect/>
          </a:stretch>
        </p:blipFill>
        <p:spPr>
          <a:xfrm>
            <a:off x="4945012" y="3836607"/>
            <a:ext cx="1375546" cy="2865720"/>
          </a:xfrm>
          <a:prstGeom prst="rect">
            <a:avLst/>
          </a:prstGeom>
          <a:effectLst>
            <a:softEdge rad="0"/>
          </a:effectLst>
        </p:spPr>
      </p:pic>
      <p:pic>
        <p:nvPicPr>
          <p:cNvPr id="14" name="Paveikslėlis 13">
            <a:extLst>
              <a:ext uri="{FF2B5EF4-FFF2-40B4-BE49-F238E27FC236}">
                <a16:creationId xmlns:a16="http://schemas.microsoft.com/office/drawing/2014/main" id="{72FCBABE-23D4-726E-0994-A10EA930FB5E}"/>
              </a:ext>
            </a:extLst>
          </p:cNvPr>
          <p:cNvPicPr>
            <a:picLocks noChangeAspect="1"/>
          </p:cNvPicPr>
          <p:nvPr/>
        </p:nvPicPr>
        <p:blipFill>
          <a:blip r:embed="rId4" cstate="print">
            <a:alphaModFix/>
            <a:extLst>
              <a:ext uri="{28A0092B-C50C-407E-A947-70E740481C1C}">
                <a14:useLocalDpi xmlns:a14="http://schemas.microsoft.com/office/drawing/2010/main" val="0"/>
              </a:ext>
            </a:extLst>
          </a:blip>
          <a:stretch>
            <a:fillRect/>
          </a:stretch>
        </p:blipFill>
        <p:spPr>
          <a:xfrm>
            <a:off x="6986298" y="3536467"/>
            <a:ext cx="1473304" cy="2946608"/>
          </a:xfrm>
          <a:prstGeom prst="rect">
            <a:avLst/>
          </a:prstGeom>
          <a:effectLst>
            <a:softEdge rad="0"/>
          </a:effectLst>
        </p:spPr>
      </p:pic>
      <p:pic>
        <p:nvPicPr>
          <p:cNvPr id="11" name="Paveikslėlis 10">
            <a:extLst>
              <a:ext uri="{FF2B5EF4-FFF2-40B4-BE49-F238E27FC236}">
                <a16:creationId xmlns:a16="http://schemas.microsoft.com/office/drawing/2014/main" id="{7D95AF16-4B76-C139-67AB-B341955D2B88}"/>
              </a:ext>
            </a:extLst>
          </p:cNvPr>
          <p:cNvPicPr>
            <a:picLocks noChangeAspect="1"/>
          </p:cNvPicPr>
          <p:nvPr/>
        </p:nvPicPr>
        <p:blipFill>
          <a:blip r:embed="rId5" cstate="print">
            <a:alphaModFix/>
            <a:extLst>
              <a:ext uri="{28A0092B-C50C-407E-A947-70E740481C1C}">
                <a14:useLocalDpi xmlns:a14="http://schemas.microsoft.com/office/drawing/2010/main" val="0"/>
              </a:ext>
            </a:extLst>
          </a:blip>
          <a:stretch>
            <a:fillRect/>
          </a:stretch>
        </p:blipFill>
        <p:spPr>
          <a:xfrm>
            <a:off x="512704" y="234536"/>
            <a:ext cx="1482328" cy="2964655"/>
          </a:xfrm>
          <a:prstGeom prst="rect">
            <a:avLst/>
          </a:prstGeom>
          <a:effectLst>
            <a:softEdge rad="0"/>
          </a:effectLst>
        </p:spPr>
      </p:pic>
      <p:pic>
        <p:nvPicPr>
          <p:cNvPr id="16" name="Paveikslėlis 15">
            <a:extLst>
              <a:ext uri="{FF2B5EF4-FFF2-40B4-BE49-F238E27FC236}">
                <a16:creationId xmlns:a16="http://schemas.microsoft.com/office/drawing/2014/main" id="{2A8820A9-6BA7-2896-054F-981BFC5CC07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744" y="234536"/>
            <a:ext cx="1647256" cy="2964655"/>
          </a:xfrm>
          <a:prstGeom prst="rect">
            <a:avLst/>
          </a:prstGeom>
        </p:spPr>
      </p:pic>
    </p:spTree>
    <p:extLst>
      <p:ext uri="{BB962C8B-B14F-4D97-AF65-F5344CB8AC3E}">
        <p14:creationId xmlns:p14="http://schemas.microsoft.com/office/powerpoint/2010/main" val="28734034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5F006-3009-0B39-404C-E3F57475E6C6}"/>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6521" y="1"/>
            <a:ext cx="851299"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Antraštė 1">
            <a:extLst>
              <a:ext uri="{FF2B5EF4-FFF2-40B4-BE49-F238E27FC236}">
                <a16:creationId xmlns:a16="http://schemas.microsoft.com/office/drawing/2014/main" id="{F2F67615-28E6-E53D-2417-553E607BE4CA}"/>
              </a:ext>
            </a:extLst>
          </p:cNvPr>
          <p:cNvSpPr>
            <a:spLocks noGrp="1"/>
          </p:cNvSpPr>
          <p:nvPr>
            <p:ph type="title"/>
          </p:nvPr>
        </p:nvSpPr>
        <p:spPr>
          <a:xfrm>
            <a:off x="683568" y="116633"/>
            <a:ext cx="7831782" cy="711235"/>
          </a:xfrm>
        </p:spPr>
        <p:txBody>
          <a:bodyPr>
            <a:normAutofit fontScale="90000"/>
          </a:bodyPr>
          <a:lstStyle/>
          <a:p>
            <a:r>
              <a:rPr lang="lt-LT" b="1" dirty="0">
                <a:solidFill>
                  <a:schemeClr val="accent2"/>
                </a:solidFill>
              </a:rPr>
              <a:t>Prizinės vietos</a:t>
            </a:r>
            <a:endParaRPr lang="lt-LT" dirty="0">
              <a:solidFill>
                <a:schemeClr val="accent2"/>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93647" y="2693652"/>
            <a:ext cx="4083433" cy="3062575"/>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Turinio vietos rezervavimo ženklas 2">
            <a:extLst>
              <a:ext uri="{FF2B5EF4-FFF2-40B4-BE49-F238E27FC236}">
                <a16:creationId xmlns:a16="http://schemas.microsoft.com/office/drawing/2014/main" id="{7E2A2FCF-5B02-BB0E-917C-46889C032DEC}"/>
              </a:ext>
            </a:extLst>
          </p:cNvPr>
          <p:cNvSpPr>
            <a:spLocks noGrp="1"/>
          </p:cNvSpPr>
          <p:nvPr>
            <p:ph idx="1"/>
          </p:nvPr>
        </p:nvSpPr>
        <p:spPr>
          <a:xfrm>
            <a:off x="323528" y="827869"/>
            <a:ext cx="8654868" cy="5625467"/>
          </a:xfrm>
        </p:spPr>
        <p:txBody>
          <a:bodyPr>
            <a:normAutofit lnSpcReduction="10000"/>
          </a:bodyPr>
          <a:lstStyle/>
          <a:p>
            <a:pPr hangingPunct="0">
              <a:lnSpc>
                <a:spcPct val="110000"/>
              </a:lnSpc>
              <a:spcBef>
                <a:spcPts val="600"/>
              </a:spcBef>
              <a:spcAft>
                <a:spcPts val="600"/>
              </a:spcAft>
            </a:pPr>
            <a:r>
              <a:rPr lang="lt-LT" sz="1900" dirty="0"/>
              <a:t>Visų trijų Olimpiadų etapų (savivaldybių, etnografinių regionų ir šalies) Komisijos išrenka Olimpiados pirmojo etapo I, II ir III vietų laimėtojus visose trijose mokinių amžiaus grupėse. </a:t>
            </a:r>
          </a:p>
          <a:p>
            <a:pPr hangingPunct="0">
              <a:lnSpc>
                <a:spcPct val="110000"/>
              </a:lnSpc>
              <a:spcBef>
                <a:spcPts val="600"/>
              </a:spcBef>
              <a:spcAft>
                <a:spcPts val="600"/>
              </a:spcAft>
            </a:pPr>
            <a:r>
              <a:rPr lang="lt-LT" sz="1900" dirty="0"/>
              <a:t>Pirmojo etapo visi I, II ir III laimėtojai deleguojami į antrąjį etapą (išskyrus Vilniaus ir Kauno m. dalyvius), o į trečiąjį etapą – tik I ir II vietų laimėtojai.</a:t>
            </a:r>
          </a:p>
          <a:p>
            <a:pPr>
              <a:lnSpc>
                <a:spcPct val="110000"/>
              </a:lnSpc>
              <a:spcBef>
                <a:spcPts val="600"/>
              </a:spcBef>
              <a:spcAft>
                <a:spcPts val="600"/>
              </a:spcAft>
            </a:pPr>
            <a:r>
              <a:rPr lang="lt-LT" sz="1900" dirty="0"/>
              <a:t>Pirmojo etapo laimėtojus ir jų mokytojus apdovanoja savivaldybė, antrojo etapo – Etninės kultūros globos taryba (EKGT), trečiojo etapo – ŠMSM, įteikdama mokiniams I, II, III laipsnio diplomus ir medalius, o prizininkus parengę mokytojai apdovanojami ŠMSM padėkos raštais. Visų Olimpiados etapų dalyviai ir juos parengę mokytojai ir kiti rengėjai apdovanojami EKGT padėkos raštais. Esant galimybei, Olimpiados dalyviai apdovanojami rėmėjų, kitų juridinių ar fizinių asmenų atminimo dovanomis.</a:t>
            </a:r>
          </a:p>
          <a:p>
            <a:pPr>
              <a:lnSpc>
                <a:spcPct val="110000"/>
              </a:lnSpc>
              <a:spcBef>
                <a:spcPts val="600"/>
              </a:spcBef>
              <a:spcAft>
                <a:spcPts val="600"/>
              </a:spcAft>
            </a:pPr>
            <a:r>
              <a:rPr lang="lt-LT" sz="1900" dirty="0"/>
              <a:t>Trečiojo etapo prizinių vietų laimėtojai, besimokantys 10 kl., 11 kl. Ir 12 kl., gauna papildomus balus stodami į bet kurią studijų programą aukštosiose mokyklose Lietuvoje: I vietos laimėtojai – 1,5 balo, II vietos – 1 balą, III vietos – 0,5 balo (jei skirtingais metais mokinys užėmė </a:t>
            </a:r>
            <a:r>
              <a:rPr lang="lt-LT" sz="1900"/>
              <a:t>skirtingas vietas</a:t>
            </a:r>
            <a:r>
              <a:rPr lang="lt-LT" sz="1900" dirty="0"/>
              <a:t>, už jas skirti balai sumuojami).</a:t>
            </a:r>
          </a:p>
          <a:p>
            <a:pPr>
              <a:lnSpc>
                <a:spcPct val="90000"/>
              </a:lnSpc>
            </a:pPr>
            <a:endParaRPr lang="lt-LT" sz="1800" dirty="0"/>
          </a:p>
        </p:txBody>
      </p:sp>
    </p:spTree>
    <p:extLst>
      <p:ext uri="{BB962C8B-B14F-4D97-AF65-F5344CB8AC3E}">
        <p14:creationId xmlns:p14="http://schemas.microsoft.com/office/powerpoint/2010/main" val="2524929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859EB-BAC8-080B-3AE4-2B09F373861D}"/>
            </a:ext>
          </a:extLst>
        </p:cNvPr>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4E1BEB12-92AF-4445-98AD-4C7756E7C9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6" y="0"/>
            <a:ext cx="9141714"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0522C2C-7B5C-48A7-A969-03941E5D2E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8" name="Freeform 13">
            <a:extLst>
              <a:ext uri="{FF2B5EF4-FFF2-40B4-BE49-F238E27FC236}">
                <a16:creationId xmlns:a16="http://schemas.microsoft.com/office/drawing/2014/main" id="{9C682A1A-5B2D-4111-BBD6-620165633E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077107" y="220196"/>
            <a:ext cx="7066893" cy="6637806"/>
          </a:xfrm>
          <a:custGeom>
            <a:avLst/>
            <a:gdLst>
              <a:gd name="connsiteX0" fmla="*/ 4929467 w 8191500"/>
              <a:gd name="connsiteY0" fmla="*/ 0 h 5770597"/>
              <a:gd name="connsiteX1" fmla="*/ 8065066 w 8191500"/>
              <a:gd name="connsiteY1" fmla="*/ 1118513 h 5770597"/>
              <a:gd name="connsiteX2" fmla="*/ 8191500 w 8191500"/>
              <a:gd name="connsiteY2" fmla="*/ 1227339 h 5770597"/>
              <a:gd name="connsiteX3" fmla="*/ 8191500 w 8191500"/>
              <a:gd name="connsiteY3" fmla="*/ 5770597 h 5770597"/>
              <a:gd name="connsiteX4" fmla="*/ 79523 w 8191500"/>
              <a:gd name="connsiteY4" fmla="*/ 5770597 h 5770597"/>
              <a:gd name="connsiteX5" fmla="*/ 56799 w 8191500"/>
              <a:gd name="connsiteY5" fmla="*/ 5644158 h 5770597"/>
              <a:gd name="connsiteX6" fmla="*/ 0 w 8191500"/>
              <a:gd name="connsiteY6" fmla="*/ 4898209 h 5770597"/>
              <a:gd name="connsiteX7" fmla="*/ 4929467 w 8191500"/>
              <a:gd name="connsiteY7" fmla="*/ 0 h 5770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91500" h="5770597">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D6EE29F2-D77F-4BD0-A20B-334D316A1C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57350" y="2099696"/>
            <a:ext cx="1456680" cy="1889551"/>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2" name="Arc 31">
            <a:extLst>
              <a:ext uri="{FF2B5EF4-FFF2-40B4-BE49-F238E27FC236}">
                <a16:creationId xmlns:a16="http://schemas.microsoft.com/office/drawing/2014/main" id="{22D09ED2-868F-42C6-866E-F92E0CEF31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520172">
            <a:off x="836384" y="1866059"/>
            <a:ext cx="2987899" cy="2240924"/>
          </a:xfrm>
          <a:prstGeom prst="arc">
            <a:avLst>
              <a:gd name="adj1" fmla="val 14455503"/>
              <a:gd name="adj2" fmla="val 227775"/>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Antraštė 1">
            <a:extLst>
              <a:ext uri="{FF2B5EF4-FFF2-40B4-BE49-F238E27FC236}">
                <a16:creationId xmlns:a16="http://schemas.microsoft.com/office/drawing/2014/main" id="{D16048EA-6C94-CE78-C2EB-F1F848C1A2E8}"/>
              </a:ext>
            </a:extLst>
          </p:cNvPr>
          <p:cNvSpPr>
            <a:spLocks noGrp="1"/>
          </p:cNvSpPr>
          <p:nvPr>
            <p:ph type="title"/>
          </p:nvPr>
        </p:nvSpPr>
        <p:spPr>
          <a:xfrm>
            <a:off x="3028950" y="1939159"/>
            <a:ext cx="5733470" cy="2751086"/>
          </a:xfrm>
        </p:spPr>
        <p:txBody>
          <a:bodyPr vert="horz" lIns="91440" tIns="45720" rIns="91440" bIns="45720" rtlCol="0" anchor="b">
            <a:normAutofit/>
          </a:bodyPr>
          <a:lstStyle/>
          <a:p>
            <a:pPr algn="r">
              <a:lnSpc>
                <a:spcPct val="90000"/>
              </a:lnSpc>
            </a:pPr>
            <a:r>
              <a:rPr lang="en-US" sz="6000" i="1" kern="1200">
                <a:solidFill>
                  <a:schemeClr val="tx1"/>
                </a:solidFill>
                <a:latin typeface="+mj-lt"/>
                <a:ea typeface="+mj-ea"/>
                <a:cs typeface="+mj-cs"/>
              </a:rPr>
              <a:t>Ačiū už dėmesį</a:t>
            </a:r>
          </a:p>
        </p:txBody>
      </p:sp>
    </p:spTree>
    <p:extLst>
      <p:ext uri="{BB962C8B-B14F-4D97-AF65-F5344CB8AC3E}">
        <p14:creationId xmlns:p14="http://schemas.microsoft.com/office/powerpoint/2010/main" val="3084087865"/>
      </p:ext>
    </p:extLst>
  </p:cSld>
  <p:clrMapOvr>
    <a:masterClrMapping/>
  </p:clrMapOvr>
</p:sld>
</file>

<file path=ppt/theme/theme1.xml><?xml version="1.0" encoding="utf-8"?>
<a:theme xmlns:a="http://schemas.openxmlformats.org/drawingml/2006/main" name="Office Theme">
  <a:themeElements>
    <a:clrScheme name="Oranžinė raudona">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Axis</Template>
  <TotalTime>4011</TotalTime>
  <Words>1525</Words>
  <Application>Microsoft Office PowerPoint</Application>
  <PresentationFormat>Demonstracija ekrane (4:3)</PresentationFormat>
  <Paragraphs>138</Paragraphs>
  <Slides>24</Slides>
  <Notes>2</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24</vt:i4>
      </vt:variant>
    </vt:vector>
  </HeadingPairs>
  <TitlesOfParts>
    <vt:vector size="29" baseType="lpstr">
      <vt:lpstr>Aptos</vt:lpstr>
      <vt:lpstr>Arial</vt:lpstr>
      <vt:lpstr>Calibri</vt:lpstr>
      <vt:lpstr>Times New Roman</vt:lpstr>
      <vt:lpstr>Office Theme</vt:lpstr>
      <vt:lpstr>Nuotolinis seminaras  Pasirengimas 9-ajai Lietuvos mokinių etninės kultūros olimpiadai: kalendorinių papročių ir liaudies kūrybos pažinimas  2026 m. rugsėjo 23–24 d.   Etninės kultūros olimpiados antros užduoties (etnokultūrinės veiklos ir raiškos pristatymo) vertinimo kriterijai</vt:lpstr>
      <vt:lpstr>Kas gali rengti mokinį Olimpiados antrajai užduočiai?</vt:lpstr>
      <vt:lpstr>Antrosios užduoties atlikimas apima</vt:lpstr>
      <vt:lpstr>Skiriami taškai pagal vertinimo kriterijus</vt:lpstr>
      <vt:lpstr>Antrosios užduoties atlikimo sąlygos</vt:lpstr>
      <vt:lpstr>Etnokultūrinė veikla</vt:lpstr>
      <vt:lpstr>Prisistatymas ir apibendrintas savo patirties etninės kultūros srityje apibūdinimas</vt:lpstr>
      <vt:lpstr>Įsitraukimas į tradicinio ūkininkavimo veiklas (bitininkavimo pavyzdys) </vt:lpstr>
      <vt:lpstr>Etnokultūrinė raiška</vt:lpstr>
      <vt:lpstr>Etnokultūrinė raiška: dainos, sutartinės, sakytinė tautosaka ir kt. </vt:lpstr>
      <vt:lpstr>Etnokultūrinė raiška: instrumentinė muzika, šokiai</vt:lpstr>
      <vt:lpstr>Etnokultūrinė raiška: tautodailės ir kitų dirbinių pristatymas</vt:lpstr>
      <vt:lpstr>Etnokultūrinė raiška: tautodailės ir kitų dirbinių pristatymas</vt:lpstr>
      <vt:lpstr>Tyrimai, kraštotyrinė veikla</vt:lpstr>
      <vt:lpstr>Tiriamasis darbas apie giminę ar vietos tradicijas</vt:lpstr>
      <vt:lpstr>Vertinimo komisija</vt:lpstr>
      <vt:lpstr>Vertinimo kriterijai (1)</vt:lpstr>
      <vt:lpstr>Vertinimo kriterijai (2)</vt:lpstr>
      <vt:lpstr>Vertinimo kriterijai (3)</vt:lpstr>
      <vt:lpstr>Vertinimo kriterijai (4)</vt:lpstr>
      <vt:lpstr>Vertinimo kriterijai (5)</vt:lpstr>
      <vt:lpstr>Aprangos klausimas</vt:lpstr>
      <vt:lpstr>Prizinės vietos</vt:lpstr>
      <vt:lpstr>Ačiū už dėmesį</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Daliau Daliau</dc:creator>
  <cp:lastModifiedBy>Dalia Urbanavičienė</cp:lastModifiedBy>
  <cp:revision>154</cp:revision>
  <dcterms:created xsi:type="dcterms:W3CDTF">2017-09-19T18:48:56Z</dcterms:created>
  <dcterms:modified xsi:type="dcterms:W3CDTF">2026-09-24T13:58:33Z</dcterms:modified>
</cp:coreProperties>
</file>